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 id="2147483836" r:id="rId5"/>
  </p:sldMasterIdLst>
  <p:notesMasterIdLst>
    <p:notesMasterId r:id="rId37"/>
  </p:notesMasterIdLst>
  <p:handoutMasterIdLst>
    <p:handoutMasterId r:id="rId38"/>
  </p:handoutMasterIdLst>
  <p:sldIdLst>
    <p:sldId id="256" r:id="rId6"/>
    <p:sldId id="260" r:id="rId7"/>
    <p:sldId id="296" r:id="rId8"/>
    <p:sldId id="265" r:id="rId9"/>
    <p:sldId id="258" r:id="rId10"/>
    <p:sldId id="261" r:id="rId11"/>
    <p:sldId id="287" r:id="rId12"/>
    <p:sldId id="289" r:id="rId13"/>
    <p:sldId id="279" r:id="rId14"/>
    <p:sldId id="274" r:id="rId15"/>
    <p:sldId id="280" r:id="rId16"/>
    <p:sldId id="275" r:id="rId17"/>
    <p:sldId id="276" r:id="rId18"/>
    <p:sldId id="281" r:id="rId19"/>
    <p:sldId id="277" r:id="rId20"/>
    <p:sldId id="278" r:id="rId21"/>
    <p:sldId id="282" r:id="rId22"/>
    <p:sldId id="285" r:id="rId23"/>
    <p:sldId id="283" r:id="rId24"/>
    <p:sldId id="298" r:id="rId25"/>
    <p:sldId id="284" r:id="rId26"/>
    <p:sldId id="286" r:id="rId27"/>
    <p:sldId id="299" r:id="rId28"/>
    <p:sldId id="297" r:id="rId29"/>
    <p:sldId id="273" r:id="rId30"/>
    <p:sldId id="295" r:id="rId31"/>
    <p:sldId id="293" r:id="rId32"/>
    <p:sldId id="294" r:id="rId33"/>
    <p:sldId id="292" r:id="rId34"/>
    <p:sldId id="290" r:id="rId35"/>
    <p:sldId id="288" r:id="rId36"/>
  </p:sldIdLst>
  <p:sldSz cx="9144000" cy="5143500" type="screen16x9"/>
  <p:notesSz cx="9928225"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p15:clr>
            <a:srgbClr val="A4A3A4"/>
          </p15:clr>
        </p15:guide>
        <p15:guide id="2" orient="horz" pos="713">
          <p15:clr>
            <a:srgbClr val="A4A3A4"/>
          </p15:clr>
        </p15:guide>
        <p15:guide id="3" orient="horz" pos="2845">
          <p15:clr>
            <a:srgbClr val="A4A3A4"/>
          </p15:clr>
        </p15:guide>
        <p15:guide id="4" orient="horz" pos="3162">
          <p15:clr>
            <a:srgbClr val="A4A3A4"/>
          </p15:clr>
        </p15:guide>
        <p15:guide id="5" orient="horz" pos="3239">
          <p15:clr>
            <a:srgbClr val="A4A3A4"/>
          </p15:clr>
        </p15:guide>
        <p15:guide id="6" pos="2880">
          <p15:clr>
            <a:srgbClr val="A4A3A4"/>
          </p15:clr>
        </p15:guide>
        <p15:guide id="7" pos="2835">
          <p15:clr>
            <a:srgbClr val="A4A3A4"/>
          </p15:clr>
        </p15:guide>
        <p15:guide id="8" pos="2925">
          <p15:clr>
            <a:srgbClr val="A4A3A4"/>
          </p15:clr>
        </p15:guide>
        <p15:guide id="9" pos="158">
          <p15:clr>
            <a:srgbClr val="A4A3A4"/>
          </p15:clr>
        </p15:guide>
        <p15:guide id="10" pos="5602">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A926"/>
    <a:srgbClr val="DEE5EB"/>
    <a:srgbClr val="F2F2F2"/>
    <a:srgbClr val="988F86"/>
    <a:srgbClr val="EDF1F4"/>
    <a:srgbClr val="675C53"/>
    <a:srgbClr val="72C7E7"/>
    <a:srgbClr val="0065BD"/>
    <a:srgbClr val="00A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7" autoAdjust="0"/>
    <p:restoredTop sz="89011" autoAdjust="0"/>
  </p:normalViewPr>
  <p:slideViewPr>
    <p:cSldViewPr showGuides="1">
      <p:cViewPr varScale="1">
        <p:scale>
          <a:sx n="96" d="100"/>
          <a:sy n="96" d="100"/>
        </p:scale>
        <p:origin x="516" y="-54"/>
      </p:cViewPr>
      <p:guideLst>
        <p:guide orient="horz" pos="667"/>
        <p:guide orient="horz" pos="713"/>
        <p:guide orient="horz" pos="2845"/>
        <p:guide orient="horz" pos="3162"/>
        <p:guide orient="horz" pos="3239"/>
        <p:guide pos="2880"/>
        <p:guide pos="2835"/>
        <p:guide pos="2925"/>
        <p:guide pos="158"/>
        <p:guide pos="5602"/>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howGuides="1">
      <p:cViewPr varScale="1">
        <p:scale>
          <a:sx n="128" d="100"/>
          <a:sy n="128" d="100"/>
        </p:scale>
        <p:origin x="672" y="12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Marchman Rønne" userId="773cace1-0bf9-448a-9c5d-729bda17a12f" providerId="ADAL" clId="{09EF2CF3-163B-4358-816E-67751163C5C3}"/>
    <pc:docChg chg="undo redo custSel addSld delSld modSld sldOrd">
      <pc:chgData name="Filip Marchman Rønne" userId="773cace1-0bf9-448a-9c5d-729bda17a12f" providerId="ADAL" clId="{09EF2CF3-163B-4358-816E-67751163C5C3}" dt="2019-05-24T12:37:00.784" v="9614"/>
      <pc:docMkLst>
        <pc:docMk/>
      </pc:docMkLst>
      <pc:sldChg chg="modSp">
        <pc:chgData name="Filip Marchman Rønne" userId="773cace1-0bf9-448a-9c5d-729bda17a12f" providerId="ADAL" clId="{09EF2CF3-163B-4358-816E-67751163C5C3}" dt="2019-05-24T11:55:25.888" v="9610" actId="20577"/>
        <pc:sldMkLst>
          <pc:docMk/>
          <pc:sldMk cId="1605922357" sldId="256"/>
        </pc:sldMkLst>
        <pc:spChg chg="mod">
          <ac:chgData name="Filip Marchman Rønne" userId="773cace1-0bf9-448a-9c5d-729bda17a12f" providerId="ADAL" clId="{09EF2CF3-163B-4358-816E-67751163C5C3}" dt="2019-05-24T11:55:25.888" v="9610" actId="20577"/>
          <ac:spMkLst>
            <pc:docMk/>
            <pc:sldMk cId="1605922357" sldId="256"/>
            <ac:spMk id="5" creationId="{00000000-0000-0000-0000-000000000000}"/>
          </ac:spMkLst>
        </pc:spChg>
      </pc:sldChg>
      <pc:sldChg chg="addSp delSp modSp modAnim">
        <pc:chgData name="Filip Marchman Rønne" userId="773cace1-0bf9-448a-9c5d-729bda17a12f" providerId="ADAL" clId="{09EF2CF3-163B-4358-816E-67751163C5C3}" dt="2019-05-24T08:49:34.628" v="8375" actId="14100"/>
        <pc:sldMkLst>
          <pc:docMk/>
          <pc:sldMk cId="2738098828" sldId="258"/>
        </pc:sldMkLst>
        <pc:spChg chg="del">
          <ac:chgData name="Filip Marchman Rønne" userId="773cace1-0bf9-448a-9c5d-729bda17a12f" providerId="ADAL" clId="{09EF2CF3-163B-4358-816E-67751163C5C3}" dt="2019-05-21T13:48:08.025" v="20" actId="478"/>
          <ac:spMkLst>
            <pc:docMk/>
            <pc:sldMk cId="2738098828" sldId="258"/>
            <ac:spMk id="2" creationId="{8153138C-A053-41D3-871D-46620FDA82CD}"/>
          </ac:spMkLst>
        </pc:spChg>
        <pc:spChg chg="mod">
          <ac:chgData name="Filip Marchman Rønne" userId="773cace1-0bf9-448a-9c5d-729bda17a12f" providerId="ADAL" clId="{09EF2CF3-163B-4358-816E-67751163C5C3}" dt="2019-05-21T13:48:00.821" v="19" actId="20577"/>
          <ac:spMkLst>
            <pc:docMk/>
            <pc:sldMk cId="2738098828" sldId="258"/>
            <ac:spMk id="3" creationId="{29DB8387-A2FE-4260-A80B-D8C98A10FFBD}"/>
          </ac:spMkLst>
        </pc:spChg>
        <pc:spChg chg="add del mod">
          <ac:chgData name="Filip Marchman Rønne" userId="773cace1-0bf9-448a-9c5d-729bda17a12f" providerId="ADAL" clId="{09EF2CF3-163B-4358-816E-67751163C5C3}" dt="2019-05-21T13:48:10.474" v="21" actId="478"/>
          <ac:spMkLst>
            <pc:docMk/>
            <pc:sldMk cId="2738098828" sldId="258"/>
            <ac:spMk id="5" creationId="{49693176-5B26-496E-BD7F-74940E520CBC}"/>
          </ac:spMkLst>
        </pc:spChg>
        <pc:spChg chg="add mod">
          <ac:chgData name="Filip Marchman Rønne" userId="773cace1-0bf9-448a-9c5d-729bda17a12f" providerId="ADAL" clId="{09EF2CF3-163B-4358-816E-67751163C5C3}" dt="2019-05-24T08:49:34.628" v="8375" actId="14100"/>
          <ac:spMkLst>
            <pc:docMk/>
            <pc:sldMk cId="2738098828" sldId="258"/>
            <ac:spMk id="6" creationId="{0FE7FD48-40E8-4443-ACEE-E4D1CFB8A12D}"/>
          </ac:spMkLst>
        </pc:spChg>
        <pc:spChg chg="add mod">
          <ac:chgData name="Filip Marchman Rønne" userId="773cace1-0bf9-448a-9c5d-729bda17a12f" providerId="ADAL" clId="{09EF2CF3-163B-4358-816E-67751163C5C3}" dt="2019-05-22T08:55:32.170" v="5585" actId="20577"/>
          <ac:spMkLst>
            <pc:docMk/>
            <pc:sldMk cId="2738098828" sldId="258"/>
            <ac:spMk id="7" creationId="{D79A1D5F-2D76-4E6A-B2C3-5ECF0AB48F05}"/>
          </ac:spMkLst>
        </pc:spChg>
        <pc:spChg chg="add mod">
          <ac:chgData name="Filip Marchman Rønne" userId="773cace1-0bf9-448a-9c5d-729bda17a12f" providerId="ADAL" clId="{09EF2CF3-163B-4358-816E-67751163C5C3}" dt="2019-05-21T13:57:58.792" v="728" actId="14100"/>
          <ac:spMkLst>
            <pc:docMk/>
            <pc:sldMk cId="2738098828" sldId="258"/>
            <ac:spMk id="8" creationId="{4874D4AD-F6DF-4E70-97CA-530859571986}"/>
          </ac:spMkLst>
        </pc:spChg>
        <pc:spChg chg="add mod">
          <ac:chgData name="Filip Marchman Rønne" userId="773cace1-0bf9-448a-9c5d-729bda17a12f" providerId="ADAL" clId="{09EF2CF3-163B-4358-816E-67751163C5C3}" dt="2019-05-21T14:14:07.898" v="2258" actId="1582"/>
          <ac:spMkLst>
            <pc:docMk/>
            <pc:sldMk cId="2738098828" sldId="258"/>
            <ac:spMk id="14" creationId="{540C2BA2-7297-483E-AC3A-1BF49CC971EF}"/>
          </ac:spMkLst>
        </pc:spChg>
        <pc:picChg chg="add mod">
          <ac:chgData name="Filip Marchman Rønne" userId="773cace1-0bf9-448a-9c5d-729bda17a12f" providerId="ADAL" clId="{09EF2CF3-163B-4358-816E-67751163C5C3}" dt="2019-05-21T13:56:55.034" v="716" actId="1076"/>
          <ac:picMkLst>
            <pc:docMk/>
            <pc:sldMk cId="2738098828" sldId="258"/>
            <ac:picMk id="10" creationId="{C68F73E0-5FCC-4F62-84FE-02A4BD7EABB1}"/>
          </ac:picMkLst>
        </pc:picChg>
        <pc:picChg chg="add del mod">
          <ac:chgData name="Filip Marchman Rønne" userId="773cace1-0bf9-448a-9c5d-729bda17a12f" providerId="ADAL" clId="{09EF2CF3-163B-4358-816E-67751163C5C3}" dt="2019-05-21T13:55:56.771" v="705" actId="478"/>
          <ac:picMkLst>
            <pc:docMk/>
            <pc:sldMk cId="2738098828" sldId="258"/>
            <ac:picMk id="12" creationId="{446B4576-43A6-4BBE-9DA2-1224501F9E4E}"/>
          </ac:picMkLst>
        </pc:picChg>
        <pc:picChg chg="add mod">
          <ac:chgData name="Filip Marchman Rønne" userId="773cace1-0bf9-448a-9c5d-729bda17a12f" providerId="ADAL" clId="{09EF2CF3-163B-4358-816E-67751163C5C3}" dt="2019-05-21T13:57:17.400" v="722" actId="1076"/>
          <ac:picMkLst>
            <pc:docMk/>
            <pc:sldMk cId="2738098828" sldId="258"/>
            <ac:picMk id="13" creationId="{10E98F93-F156-4BB5-8A3E-8B8CE541A953}"/>
          </ac:picMkLst>
        </pc:picChg>
      </pc:sldChg>
      <pc:sldChg chg="add del ord">
        <pc:chgData name="Filip Marchman Rønne" userId="773cace1-0bf9-448a-9c5d-729bda17a12f" providerId="ADAL" clId="{09EF2CF3-163B-4358-816E-67751163C5C3}" dt="2019-05-21T13:58:22.128" v="732" actId="2696"/>
        <pc:sldMkLst>
          <pc:docMk/>
          <pc:sldMk cId="3884881779" sldId="259"/>
        </pc:sldMkLst>
      </pc:sldChg>
      <pc:sldChg chg="addSp delSp modSp add modAnim">
        <pc:chgData name="Filip Marchman Rønne" userId="773cace1-0bf9-448a-9c5d-729bda17a12f" providerId="ADAL" clId="{09EF2CF3-163B-4358-816E-67751163C5C3}" dt="2019-05-21T19:42:50.853" v="2520" actId="1076"/>
        <pc:sldMkLst>
          <pc:docMk/>
          <pc:sldMk cId="2133854516" sldId="260"/>
        </pc:sldMkLst>
        <pc:spChg chg="mod">
          <ac:chgData name="Filip Marchman Rønne" userId="773cace1-0bf9-448a-9c5d-729bda17a12f" providerId="ADAL" clId="{09EF2CF3-163B-4358-816E-67751163C5C3}" dt="2019-05-21T19:42:10.438" v="2515" actId="20577"/>
          <ac:spMkLst>
            <pc:docMk/>
            <pc:sldMk cId="2133854516" sldId="260"/>
            <ac:spMk id="2" creationId="{A29DC516-C8CF-45FF-8CD4-8B852A32440B}"/>
          </ac:spMkLst>
        </pc:spChg>
        <pc:spChg chg="mod">
          <ac:chgData name="Filip Marchman Rønne" userId="773cace1-0bf9-448a-9c5d-729bda17a12f" providerId="ADAL" clId="{09EF2CF3-163B-4358-816E-67751163C5C3}" dt="2019-05-21T14:05:12.278" v="1651" actId="113"/>
          <ac:spMkLst>
            <pc:docMk/>
            <pc:sldMk cId="2133854516" sldId="260"/>
            <ac:spMk id="3" creationId="{7EA5EE40-2623-4D46-9E2E-7CE8F55A96FF}"/>
          </ac:spMkLst>
        </pc:spChg>
        <pc:spChg chg="mod">
          <ac:chgData name="Filip Marchman Rønne" userId="773cace1-0bf9-448a-9c5d-729bda17a12f" providerId="ADAL" clId="{09EF2CF3-163B-4358-816E-67751163C5C3}" dt="2019-05-21T14:05:08.188" v="1649" actId="113"/>
          <ac:spMkLst>
            <pc:docMk/>
            <pc:sldMk cId="2133854516" sldId="260"/>
            <ac:spMk id="4" creationId="{426D3733-57A4-4F70-A9CD-28F8322EA558}"/>
          </ac:spMkLst>
        </pc:spChg>
        <pc:spChg chg="add del">
          <ac:chgData name="Filip Marchman Rønne" userId="773cace1-0bf9-448a-9c5d-729bda17a12f" providerId="ADAL" clId="{09EF2CF3-163B-4358-816E-67751163C5C3}" dt="2019-05-21T14:05:34.977" v="1653" actId="1076"/>
          <ac:spMkLst>
            <pc:docMk/>
            <pc:sldMk cId="2133854516" sldId="260"/>
            <ac:spMk id="5" creationId="{6D70F6DE-9E3A-4AED-AB1E-C0C3BE8B510A}"/>
          </ac:spMkLst>
        </pc:spChg>
        <pc:spChg chg="add del">
          <ac:chgData name="Filip Marchman Rønne" userId="773cace1-0bf9-448a-9c5d-729bda17a12f" providerId="ADAL" clId="{09EF2CF3-163B-4358-816E-67751163C5C3}" dt="2019-05-21T14:05:37.599" v="1655" actId="478"/>
          <ac:spMkLst>
            <pc:docMk/>
            <pc:sldMk cId="2133854516" sldId="260"/>
            <ac:spMk id="6" creationId="{96E1D6CD-428C-4AE8-98CD-880E4726BF6A}"/>
          </ac:spMkLst>
        </pc:spChg>
        <pc:picChg chg="add mod">
          <ac:chgData name="Filip Marchman Rønne" userId="773cace1-0bf9-448a-9c5d-729bda17a12f" providerId="ADAL" clId="{09EF2CF3-163B-4358-816E-67751163C5C3}" dt="2019-05-21T14:05:49.365" v="1658" actId="1076"/>
          <ac:picMkLst>
            <pc:docMk/>
            <pc:sldMk cId="2133854516" sldId="260"/>
            <ac:picMk id="8" creationId="{891DE7B0-B1E5-4E01-BD5D-4BA4DAF60455}"/>
          </ac:picMkLst>
        </pc:picChg>
        <pc:picChg chg="add mod">
          <ac:chgData name="Filip Marchman Rønne" userId="773cace1-0bf9-448a-9c5d-729bda17a12f" providerId="ADAL" clId="{09EF2CF3-163B-4358-816E-67751163C5C3}" dt="2019-05-21T14:06:10.714" v="1663" actId="1076"/>
          <ac:picMkLst>
            <pc:docMk/>
            <pc:sldMk cId="2133854516" sldId="260"/>
            <ac:picMk id="10" creationId="{C8E210DE-F3B3-4177-9082-661AEB7854EC}"/>
          </ac:picMkLst>
        </pc:picChg>
      </pc:sldChg>
      <pc:sldChg chg="addSp delSp modSp add modAnim">
        <pc:chgData name="Filip Marchman Rønne" userId="773cace1-0bf9-448a-9c5d-729bda17a12f" providerId="ADAL" clId="{09EF2CF3-163B-4358-816E-67751163C5C3}" dt="2019-05-22T11:56:06.007" v="5884" actId="20577"/>
        <pc:sldMkLst>
          <pc:docMk/>
          <pc:sldMk cId="2080018764" sldId="261"/>
        </pc:sldMkLst>
        <pc:spChg chg="del">
          <ac:chgData name="Filip Marchman Rønne" userId="773cace1-0bf9-448a-9c5d-729bda17a12f" providerId="ADAL" clId="{09EF2CF3-163B-4358-816E-67751163C5C3}" dt="2019-05-21T14:32:09.997" v="2260" actId="478"/>
          <ac:spMkLst>
            <pc:docMk/>
            <pc:sldMk cId="2080018764" sldId="261"/>
            <ac:spMk id="2" creationId="{ECAC0F2C-6746-42BE-8623-997A53A95E1C}"/>
          </ac:spMkLst>
        </pc:spChg>
        <pc:spChg chg="mod">
          <ac:chgData name="Filip Marchman Rønne" userId="773cace1-0bf9-448a-9c5d-729bda17a12f" providerId="ADAL" clId="{09EF2CF3-163B-4358-816E-67751163C5C3}" dt="2019-05-22T11:56:06.007" v="5884" actId="20577"/>
          <ac:spMkLst>
            <pc:docMk/>
            <pc:sldMk cId="2080018764" sldId="261"/>
            <ac:spMk id="3" creationId="{D5C95BEC-4BF0-4E6F-BE7D-891C5DACAE06}"/>
          </ac:spMkLst>
        </pc:spChg>
        <pc:spChg chg="add mod">
          <ac:chgData name="Filip Marchman Rønne" userId="773cace1-0bf9-448a-9c5d-729bda17a12f" providerId="ADAL" clId="{09EF2CF3-163B-4358-816E-67751163C5C3}" dt="2019-05-21T14:37:14.370" v="2379" actId="1036"/>
          <ac:spMkLst>
            <pc:docMk/>
            <pc:sldMk cId="2080018764" sldId="261"/>
            <ac:spMk id="4" creationId="{0F483B01-FC5E-48A8-AB76-E72DA5877D8B}"/>
          </ac:spMkLst>
        </pc:spChg>
        <pc:spChg chg="add mod">
          <ac:chgData name="Filip Marchman Rønne" userId="773cace1-0bf9-448a-9c5d-729bda17a12f" providerId="ADAL" clId="{09EF2CF3-163B-4358-816E-67751163C5C3}" dt="2019-05-21T14:37:14.370" v="2379" actId="1036"/>
          <ac:spMkLst>
            <pc:docMk/>
            <pc:sldMk cId="2080018764" sldId="261"/>
            <ac:spMk id="5" creationId="{966BEA24-596E-4E64-A62E-6C26FF6F0678}"/>
          </ac:spMkLst>
        </pc:spChg>
        <pc:spChg chg="add mod">
          <ac:chgData name="Filip Marchman Rønne" userId="773cace1-0bf9-448a-9c5d-729bda17a12f" providerId="ADAL" clId="{09EF2CF3-163B-4358-816E-67751163C5C3}" dt="2019-05-21T14:37:14.370" v="2379" actId="1036"/>
          <ac:spMkLst>
            <pc:docMk/>
            <pc:sldMk cId="2080018764" sldId="261"/>
            <ac:spMk id="6" creationId="{5FC39B67-362E-4761-A354-E454C74228A5}"/>
          </ac:spMkLst>
        </pc:spChg>
        <pc:spChg chg="add mod">
          <ac:chgData name="Filip Marchman Rønne" userId="773cace1-0bf9-448a-9c5d-729bda17a12f" providerId="ADAL" clId="{09EF2CF3-163B-4358-816E-67751163C5C3}" dt="2019-05-21T14:37:14.370" v="2379" actId="1036"/>
          <ac:spMkLst>
            <pc:docMk/>
            <pc:sldMk cId="2080018764" sldId="261"/>
            <ac:spMk id="7" creationId="{26CAC4A1-A3D0-46AB-9EAE-9833EA8D580F}"/>
          </ac:spMkLst>
        </pc:spChg>
        <pc:spChg chg="add mod">
          <ac:chgData name="Filip Marchman Rønne" userId="773cace1-0bf9-448a-9c5d-729bda17a12f" providerId="ADAL" clId="{09EF2CF3-163B-4358-816E-67751163C5C3}" dt="2019-05-21T14:37:14.370" v="2379" actId="1036"/>
          <ac:spMkLst>
            <pc:docMk/>
            <pc:sldMk cId="2080018764" sldId="261"/>
            <ac:spMk id="8" creationId="{F09C8280-D8CF-4511-8F4A-4E46D341342A}"/>
          </ac:spMkLst>
        </pc:spChg>
        <pc:spChg chg="add mod">
          <ac:chgData name="Filip Marchman Rønne" userId="773cace1-0bf9-448a-9c5d-729bda17a12f" providerId="ADAL" clId="{09EF2CF3-163B-4358-816E-67751163C5C3}" dt="2019-05-21T14:37:14.370" v="2379" actId="1036"/>
          <ac:spMkLst>
            <pc:docMk/>
            <pc:sldMk cId="2080018764" sldId="261"/>
            <ac:spMk id="9" creationId="{BEF76516-87BF-4AEC-99BB-6F3384DFAD6B}"/>
          </ac:spMkLst>
        </pc:spChg>
        <pc:spChg chg="add mod">
          <ac:chgData name="Filip Marchman Rønne" userId="773cace1-0bf9-448a-9c5d-729bda17a12f" providerId="ADAL" clId="{09EF2CF3-163B-4358-816E-67751163C5C3}" dt="2019-05-21T14:37:14.370" v="2379" actId="1036"/>
          <ac:spMkLst>
            <pc:docMk/>
            <pc:sldMk cId="2080018764" sldId="261"/>
            <ac:spMk id="10" creationId="{C4923F28-6C57-4AFB-9EE4-0619D0EAD2DD}"/>
          </ac:spMkLst>
        </pc:spChg>
        <pc:spChg chg="add mod">
          <ac:chgData name="Filip Marchman Rønne" userId="773cace1-0bf9-448a-9c5d-729bda17a12f" providerId="ADAL" clId="{09EF2CF3-163B-4358-816E-67751163C5C3}" dt="2019-05-21T14:37:14.370" v="2379" actId="1036"/>
          <ac:spMkLst>
            <pc:docMk/>
            <pc:sldMk cId="2080018764" sldId="261"/>
            <ac:spMk id="11" creationId="{1F63E905-9605-4E4F-B710-60CB6A1A2D85}"/>
          </ac:spMkLst>
        </pc:spChg>
        <pc:spChg chg="add mod">
          <ac:chgData name="Filip Marchman Rønne" userId="773cace1-0bf9-448a-9c5d-729bda17a12f" providerId="ADAL" clId="{09EF2CF3-163B-4358-816E-67751163C5C3}" dt="2019-05-21T14:37:14.370" v="2379" actId="1036"/>
          <ac:spMkLst>
            <pc:docMk/>
            <pc:sldMk cId="2080018764" sldId="261"/>
            <ac:spMk id="12" creationId="{3ACA6F5D-AC6B-4696-BCB2-18B658F2C64F}"/>
          </ac:spMkLst>
        </pc:spChg>
        <pc:spChg chg="add mod">
          <ac:chgData name="Filip Marchman Rønne" userId="773cace1-0bf9-448a-9c5d-729bda17a12f" providerId="ADAL" clId="{09EF2CF3-163B-4358-816E-67751163C5C3}" dt="2019-05-21T21:18:22.419" v="2768" actId="20577"/>
          <ac:spMkLst>
            <pc:docMk/>
            <pc:sldMk cId="2080018764" sldId="261"/>
            <ac:spMk id="15" creationId="{575879A5-64E7-43CB-B1BA-38AEB3FDD82F}"/>
          </ac:spMkLst>
        </pc:spChg>
        <pc:grpChg chg="add mod">
          <ac:chgData name="Filip Marchman Rønne" userId="773cace1-0bf9-448a-9c5d-729bda17a12f" providerId="ADAL" clId="{09EF2CF3-163B-4358-816E-67751163C5C3}" dt="2019-05-21T21:18:22.419" v="2768" actId="20577"/>
          <ac:grpSpMkLst>
            <pc:docMk/>
            <pc:sldMk cId="2080018764" sldId="261"/>
            <ac:grpSpMk id="16" creationId="{AE353ADC-E63E-42D7-92DE-3704A031428C}"/>
          </ac:grpSpMkLst>
        </pc:grpChg>
        <pc:picChg chg="add mod">
          <ac:chgData name="Filip Marchman Rønne" userId="773cace1-0bf9-448a-9c5d-729bda17a12f" providerId="ADAL" clId="{09EF2CF3-163B-4358-816E-67751163C5C3}" dt="2019-05-21T21:18:22.419" v="2768" actId="20577"/>
          <ac:picMkLst>
            <pc:docMk/>
            <pc:sldMk cId="2080018764" sldId="261"/>
            <ac:picMk id="14" creationId="{CFBD078B-EDE3-4BB0-98AD-82589EFEE038}"/>
          </ac:picMkLst>
        </pc:picChg>
      </pc:sldChg>
      <pc:sldChg chg="modSp add del">
        <pc:chgData name="Filip Marchman Rønne" userId="773cace1-0bf9-448a-9c5d-729bda17a12f" providerId="ADAL" clId="{09EF2CF3-163B-4358-816E-67751163C5C3}" dt="2019-05-22T08:29:49.822" v="5543" actId="2696"/>
        <pc:sldMkLst>
          <pc:docMk/>
          <pc:sldMk cId="2659057706" sldId="262"/>
        </pc:sldMkLst>
        <pc:spChg chg="mod">
          <ac:chgData name="Filip Marchman Rønne" userId="773cace1-0bf9-448a-9c5d-729bda17a12f" providerId="ADAL" clId="{09EF2CF3-163B-4358-816E-67751163C5C3}" dt="2019-05-21T14:13:33.609" v="2247" actId="20577"/>
          <ac:spMkLst>
            <pc:docMk/>
            <pc:sldMk cId="2659057706" sldId="262"/>
            <ac:spMk id="2" creationId="{58E0C3B6-5855-4D40-A688-D421F3042853}"/>
          </ac:spMkLst>
        </pc:spChg>
        <pc:spChg chg="mod">
          <ac:chgData name="Filip Marchman Rønne" userId="773cace1-0bf9-448a-9c5d-729bda17a12f" providerId="ADAL" clId="{09EF2CF3-163B-4358-816E-67751163C5C3}" dt="2019-05-21T14:07:02.568" v="1742" actId="20577"/>
          <ac:spMkLst>
            <pc:docMk/>
            <pc:sldMk cId="2659057706" sldId="262"/>
            <ac:spMk id="3" creationId="{2C9260EE-79B7-477B-992A-DD82BAE8C6B6}"/>
          </ac:spMkLst>
        </pc:spChg>
      </pc:sldChg>
      <pc:sldChg chg="addSp delSp modSp add del ord">
        <pc:chgData name="Filip Marchman Rønne" userId="773cace1-0bf9-448a-9c5d-729bda17a12f" providerId="ADAL" clId="{09EF2CF3-163B-4358-816E-67751163C5C3}" dt="2019-05-22T09:05:43.221" v="5586" actId="2696"/>
        <pc:sldMkLst>
          <pc:docMk/>
          <pc:sldMk cId="2556939807" sldId="263"/>
        </pc:sldMkLst>
        <pc:spChg chg="del">
          <ac:chgData name="Filip Marchman Rønne" userId="773cace1-0bf9-448a-9c5d-729bda17a12f" providerId="ADAL" clId="{09EF2CF3-163B-4358-816E-67751163C5C3}" dt="2019-05-21T14:38:01.296" v="2436" actId="478"/>
          <ac:spMkLst>
            <pc:docMk/>
            <pc:sldMk cId="2556939807" sldId="263"/>
            <ac:spMk id="2" creationId="{A456152E-7687-4690-988D-3CDA0C0C183C}"/>
          </ac:spMkLst>
        </pc:spChg>
        <pc:spChg chg="mod">
          <ac:chgData name="Filip Marchman Rønne" userId="773cace1-0bf9-448a-9c5d-729bda17a12f" providerId="ADAL" clId="{09EF2CF3-163B-4358-816E-67751163C5C3}" dt="2019-05-21T14:38:54.879" v="2466" actId="20577"/>
          <ac:spMkLst>
            <pc:docMk/>
            <pc:sldMk cId="2556939807" sldId="263"/>
            <ac:spMk id="3" creationId="{89BE245B-0C7F-4DCC-BA59-006FBE885C75}"/>
          </ac:spMkLst>
        </pc:spChg>
        <pc:picChg chg="add mod modCrop">
          <ac:chgData name="Filip Marchman Rønne" userId="773cace1-0bf9-448a-9c5d-729bda17a12f" providerId="ADAL" clId="{09EF2CF3-163B-4358-816E-67751163C5C3}" dt="2019-05-21T14:38:38.235" v="2443" actId="1076"/>
          <ac:picMkLst>
            <pc:docMk/>
            <pc:sldMk cId="2556939807" sldId="263"/>
            <ac:picMk id="5" creationId="{4E5F4828-6513-4161-9412-3E20CDD8B658}"/>
          </ac:picMkLst>
        </pc:picChg>
      </pc:sldChg>
      <pc:sldChg chg="modSp add del">
        <pc:chgData name="Filip Marchman Rønne" userId="773cace1-0bf9-448a-9c5d-729bda17a12f" providerId="ADAL" clId="{09EF2CF3-163B-4358-816E-67751163C5C3}" dt="2019-05-21T19:40:29.405" v="2475" actId="2696"/>
        <pc:sldMkLst>
          <pc:docMk/>
          <pc:sldMk cId="315103845" sldId="264"/>
        </pc:sldMkLst>
        <pc:spChg chg="mod">
          <ac:chgData name="Filip Marchman Rønne" userId="773cace1-0bf9-448a-9c5d-729bda17a12f" providerId="ADAL" clId="{09EF2CF3-163B-4358-816E-67751163C5C3}" dt="2019-05-21T19:40:21.424" v="2473" actId="20577"/>
          <ac:spMkLst>
            <pc:docMk/>
            <pc:sldMk cId="315103845" sldId="264"/>
            <ac:spMk id="2" creationId="{465CA35F-352E-4DCA-96CB-FEBAD5934D72}"/>
          </ac:spMkLst>
        </pc:spChg>
      </pc:sldChg>
      <pc:sldChg chg="addSp delSp modSp add modAnim">
        <pc:chgData name="Filip Marchman Rønne" userId="773cace1-0bf9-448a-9c5d-729bda17a12f" providerId="ADAL" clId="{09EF2CF3-163B-4358-816E-67751163C5C3}" dt="2019-05-24T08:48:41.675" v="8366" actId="1035"/>
        <pc:sldMkLst>
          <pc:docMk/>
          <pc:sldMk cId="3652330495" sldId="265"/>
        </pc:sldMkLst>
        <pc:spChg chg="add del mod">
          <ac:chgData name="Filip Marchman Rønne" userId="773cace1-0bf9-448a-9c5d-729bda17a12f" providerId="ADAL" clId="{09EF2CF3-163B-4358-816E-67751163C5C3}" dt="2019-05-24T08:48:14.303" v="8332" actId="478"/>
          <ac:spMkLst>
            <pc:docMk/>
            <pc:sldMk cId="3652330495" sldId="265"/>
            <ac:spMk id="2" creationId="{BA25D22D-5421-41A5-BDC3-F82DE91B0CE2}"/>
          </ac:spMkLst>
        </pc:spChg>
        <pc:spChg chg="del">
          <ac:chgData name="Filip Marchman Rønne" userId="773cace1-0bf9-448a-9c5d-729bda17a12f" providerId="ADAL" clId="{09EF2CF3-163B-4358-816E-67751163C5C3}" dt="2019-05-21T19:40:36.569" v="2476" actId="478"/>
          <ac:spMkLst>
            <pc:docMk/>
            <pc:sldMk cId="3652330495" sldId="265"/>
            <ac:spMk id="2" creationId="{19343F57-B74B-4007-BE50-2E58F3AE126A}"/>
          </ac:spMkLst>
        </pc:spChg>
        <pc:spChg chg="add mod">
          <ac:chgData name="Filip Marchman Rønne" userId="773cace1-0bf9-448a-9c5d-729bda17a12f" providerId="ADAL" clId="{09EF2CF3-163B-4358-816E-67751163C5C3}" dt="2019-05-24T08:48:41.675" v="8366" actId="1035"/>
          <ac:spMkLst>
            <pc:docMk/>
            <pc:sldMk cId="3652330495" sldId="265"/>
            <ac:spMk id="3" creationId="{B128D1B0-0CC2-4AAC-A095-5D421DFDBB0C}"/>
          </ac:spMkLst>
        </pc:spChg>
        <pc:spChg chg="add mod">
          <ac:chgData name="Filip Marchman Rønne" userId="773cace1-0bf9-448a-9c5d-729bda17a12f" providerId="ADAL" clId="{09EF2CF3-163B-4358-816E-67751163C5C3}" dt="2019-05-24T08:48:41.675" v="8366" actId="1035"/>
          <ac:spMkLst>
            <pc:docMk/>
            <pc:sldMk cId="3652330495" sldId="265"/>
            <ac:spMk id="4" creationId="{83F820D1-50D0-440F-9204-EE217319E03F}"/>
          </ac:spMkLst>
        </pc:spChg>
        <pc:spChg chg="add mod">
          <ac:chgData name="Filip Marchman Rønne" userId="773cace1-0bf9-448a-9c5d-729bda17a12f" providerId="ADAL" clId="{09EF2CF3-163B-4358-816E-67751163C5C3}" dt="2019-05-24T08:48:41.675" v="8366" actId="1035"/>
          <ac:spMkLst>
            <pc:docMk/>
            <pc:sldMk cId="3652330495" sldId="265"/>
            <ac:spMk id="5" creationId="{6E8195D8-ED2E-4DAC-BB0F-12ED23849178}"/>
          </ac:spMkLst>
        </pc:spChg>
        <pc:spChg chg="add mod">
          <ac:chgData name="Filip Marchman Rønne" userId="773cace1-0bf9-448a-9c5d-729bda17a12f" providerId="ADAL" clId="{09EF2CF3-163B-4358-816E-67751163C5C3}" dt="2019-05-24T08:48:28.678" v="8356" actId="20577"/>
          <ac:spMkLst>
            <pc:docMk/>
            <pc:sldMk cId="3652330495" sldId="265"/>
            <ac:spMk id="6" creationId="{9A717D14-55AD-402B-A140-46315A4344D7}"/>
          </ac:spMkLst>
        </pc:spChg>
      </pc:sldChg>
      <pc:sldChg chg="modSp add del">
        <pc:chgData name="Filip Marchman Rønne" userId="773cace1-0bf9-448a-9c5d-729bda17a12f" providerId="ADAL" clId="{09EF2CF3-163B-4358-816E-67751163C5C3}" dt="2019-05-22T07:53:12.372" v="5022" actId="2696"/>
        <pc:sldMkLst>
          <pc:docMk/>
          <pc:sldMk cId="3527658642" sldId="266"/>
        </pc:sldMkLst>
        <pc:spChg chg="mod">
          <ac:chgData name="Filip Marchman Rønne" userId="773cace1-0bf9-448a-9c5d-729bda17a12f" providerId="ADAL" clId="{09EF2CF3-163B-4358-816E-67751163C5C3}" dt="2019-05-21T19:46:08.781" v="2745" actId="20577"/>
          <ac:spMkLst>
            <pc:docMk/>
            <pc:sldMk cId="3527658642" sldId="266"/>
            <ac:spMk id="2" creationId="{0C182E7A-0AFE-441C-B23F-80ECA9A13EA2}"/>
          </ac:spMkLst>
        </pc:spChg>
      </pc:sldChg>
      <pc:sldChg chg="add del">
        <pc:chgData name="Filip Marchman Rønne" userId="773cace1-0bf9-448a-9c5d-729bda17a12f" providerId="ADAL" clId="{09EF2CF3-163B-4358-816E-67751163C5C3}" dt="2019-05-24T07:49:31.446" v="7383" actId="2696"/>
        <pc:sldMkLst>
          <pc:docMk/>
          <pc:sldMk cId="1122474765" sldId="267"/>
        </pc:sldMkLst>
      </pc:sldChg>
      <pc:sldChg chg="add del">
        <pc:chgData name="Filip Marchman Rønne" userId="773cace1-0bf9-448a-9c5d-729bda17a12f" providerId="ADAL" clId="{09EF2CF3-163B-4358-816E-67751163C5C3}" dt="2019-05-24T07:49:31.499" v="7384" actId="2696"/>
        <pc:sldMkLst>
          <pc:docMk/>
          <pc:sldMk cId="437284400" sldId="268"/>
        </pc:sldMkLst>
      </pc:sldChg>
      <pc:sldChg chg="modSp add del">
        <pc:chgData name="Filip Marchman Rønne" userId="773cace1-0bf9-448a-9c5d-729bda17a12f" providerId="ADAL" clId="{09EF2CF3-163B-4358-816E-67751163C5C3}" dt="2019-05-24T07:49:31.298" v="7378" actId="2696"/>
        <pc:sldMkLst>
          <pc:docMk/>
          <pc:sldMk cId="531354800" sldId="269"/>
        </pc:sldMkLst>
        <pc:spChg chg="mod">
          <ac:chgData name="Filip Marchman Rønne" userId="773cace1-0bf9-448a-9c5d-729bda17a12f" providerId="ADAL" clId="{09EF2CF3-163B-4358-816E-67751163C5C3}" dt="2019-05-21T21:35:25.951" v="2787" actId="14100"/>
          <ac:spMkLst>
            <pc:docMk/>
            <pc:sldMk cId="531354800" sldId="269"/>
            <ac:spMk id="34" creationId="{7EDA48DF-5EC8-8146-8240-047BFC9D36F8}"/>
          </ac:spMkLst>
        </pc:spChg>
        <pc:spChg chg="mod">
          <ac:chgData name="Filip Marchman Rønne" userId="773cace1-0bf9-448a-9c5d-729bda17a12f" providerId="ADAL" clId="{09EF2CF3-163B-4358-816E-67751163C5C3}" dt="2019-05-21T21:35:30.228" v="2788" actId="14100"/>
          <ac:spMkLst>
            <pc:docMk/>
            <pc:sldMk cId="531354800" sldId="269"/>
            <ac:spMk id="53" creationId="{19DCCD97-FFC3-E64C-A38B-FC6F42A32B9F}"/>
          </ac:spMkLst>
        </pc:spChg>
        <pc:spChg chg="mod">
          <ac:chgData name="Filip Marchman Rønne" userId="773cace1-0bf9-448a-9c5d-729bda17a12f" providerId="ADAL" clId="{09EF2CF3-163B-4358-816E-67751163C5C3}" dt="2019-05-21T21:35:34.408" v="2789" actId="14100"/>
          <ac:spMkLst>
            <pc:docMk/>
            <pc:sldMk cId="531354800" sldId="269"/>
            <ac:spMk id="63" creationId="{97234EC6-A69B-0949-B0CB-335B5293E564}"/>
          </ac:spMkLst>
        </pc:spChg>
        <pc:spChg chg="mod">
          <ac:chgData name="Filip Marchman Rønne" userId="773cace1-0bf9-448a-9c5d-729bda17a12f" providerId="ADAL" clId="{09EF2CF3-163B-4358-816E-67751163C5C3}" dt="2019-05-21T21:35:19.859" v="2786" actId="14100"/>
          <ac:spMkLst>
            <pc:docMk/>
            <pc:sldMk cId="531354800" sldId="269"/>
            <ac:spMk id="86" creationId="{00000000-0000-0000-0000-000000000000}"/>
          </ac:spMkLst>
        </pc:spChg>
      </pc:sldChg>
      <pc:sldChg chg="delSp add del">
        <pc:chgData name="Filip Marchman Rønne" userId="773cace1-0bf9-448a-9c5d-729bda17a12f" providerId="ADAL" clId="{09EF2CF3-163B-4358-816E-67751163C5C3}" dt="2019-05-24T07:49:31.314" v="7379" actId="2696"/>
        <pc:sldMkLst>
          <pc:docMk/>
          <pc:sldMk cId="4284199996" sldId="270"/>
        </pc:sldMkLst>
        <pc:spChg chg="del">
          <ac:chgData name="Filip Marchman Rønne" userId="773cace1-0bf9-448a-9c5d-729bda17a12f" providerId="ADAL" clId="{09EF2CF3-163B-4358-816E-67751163C5C3}" dt="2019-05-21T21:34:08.119" v="2783" actId="478"/>
          <ac:spMkLst>
            <pc:docMk/>
            <pc:sldMk cId="4284199996" sldId="270"/>
            <ac:spMk id="27" creationId="{48534D22-80DA-474D-BF20-ACA32E34A939}"/>
          </ac:spMkLst>
        </pc:spChg>
      </pc:sldChg>
      <pc:sldChg chg="delSp add del">
        <pc:chgData name="Filip Marchman Rønne" userId="773cace1-0bf9-448a-9c5d-729bda17a12f" providerId="ADAL" clId="{09EF2CF3-163B-4358-816E-67751163C5C3}" dt="2019-05-24T07:49:31.345" v="7380" actId="2696"/>
        <pc:sldMkLst>
          <pc:docMk/>
          <pc:sldMk cId="154483286" sldId="271"/>
        </pc:sldMkLst>
        <pc:spChg chg="del">
          <ac:chgData name="Filip Marchman Rønne" userId="773cace1-0bf9-448a-9c5d-729bda17a12f" providerId="ADAL" clId="{09EF2CF3-163B-4358-816E-67751163C5C3}" dt="2019-05-21T21:34:12.814" v="2784" actId="478"/>
          <ac:spMkLst>
            <pc:docMk/>
            <pc:sldMk cId="154483286" sldId="271"/>
            <ac:spMk id="42" creationId="{CA6CFF93-485B-DD4B-82FD-EC44D8131CCE}"/>
          </ac:spMkLst>
        </pc:spChg>
      </pc:sldChg>
      <pc:sldChg chg="delSp add del">
        <pc:chgData name="Filip Marchman Rønne" userId="773cace1-0bf9-448a-9c5d-729bda17a12f" providerId="ADAL" clId="{09EF2CF3-163B-4358-816E-67751163C5C3}" dt="2019-05-24T07:49:31.377" v="7381" actId="2696"/>
        <pc:sldMkLst>
          <pc:docMk/>
          <pc:sldMk cId="3318374335" sldId="272"/>
        </pc:sldMkLst>
        <pc:spChg chg="del">
          <ac:chgData name="Filip Marchman Rønne" userId="773cace1-0bf9-448a-9c5d-729bda17a12f" providerId="ADAL" clId="{09EF2CF3-163B-4358-816E-67751163C5C3}" dt="2019-05-21T21:34:17.553" v="2785" actId="478"/>
          <ac:spMkLst>
            <pc:docMk/>
            <pc:sldMk cId="3318374335" sldId="272"/>
            <ac:spMk id="6" creationId="{3009A47A-9EE5-FA40-99FC-B8B0D2264BE3}"/>
          </ac:spMkLst>
        </pc:spChg>
      </pc:sldChg>
      <pc:sldChg chg="addSp delSp modSp add ord modAnim">
        <pc:chgData name="Filip Marchman Rønne" userId="773cace1-0bf9-448a-9c5d-729bda17a12f" providerId="ADAL" clId="{09EF2CF3-163B-4358-816E-67751163C5C3}" dt="2019-05-22T13:45:58.787" v="7338" actId="1076"/>
        <pc:sldMkLst>
          <pc:docMk/>
          <pc:sldMk cId="1532941345" sldId="273"/>
        </pc:sldMkLst>
        <pc:spChg chg="del">
          <ac:chgData name="Filip Marchman Rønne" userId="773cace1-0bf9-448a-9c5d-729bda17a12f" providerId="ADAL" clId="{09EF2CF3-163B-4358-816E-67751163C5C3}" dt="2019-05-22T08:37:32.806" v="5544" actId="1076"/>
          <ac:spMkLst>
            <pc:docMk/>
            <pc:sldMk cId="1532941345" sldId="273"/>
            <ac:spMk id="2" creationId="{FEDA7D3F-1DC1-47E5-8604-5E774509E67C}"/>
          </ac:spMkLst>
        </pc:spChg>
        <pc:spChg chg="mod">
          <ac:chgData name="Filip Marchman Rønne" userId="773cace1-0bf9-448a-9c5d-729bda17a12f" providerId="ADAL" clId="{09EF2CF3-163B-4358-816E-67751163C5C3}" dt="2019-05-22T13:45:41.189" v="7335" actId="20577"/>
          <ac:spMkLst>
            <pc:docMk/>
            <pc:sldMk cId="1532941345" sldId="273"/>
            <ac:spMk id="3" creationId="{36437133-4CFB-4515-81CA-66BED34C7271}"/>
          </ac:spMkLst>
        </pc:spChg>
        <pc:spChg chg="add del mod">
          <ac:chgData name="Filip Marchman Rønne" userId="773cace1-0bf9-448a-9c5d-729bda17a12f" providerId="ADAL" clId="{09EF2CF3-163B-4358-816E-67751163C5C3}" dt="2019-05-22T08:38:16.442" v="5546" actId="1076"/>
          <ac:spMkLst>
            <pc:docMk/>
            <pc:sldMk cId="1532941345" sldId="273"/>
            <ac:spMk id="6" creationId="{9C5CB02D-9E5D-4AAD-B68A-C06CA71D1150}"/>
          </ac:spMkLst>
        </pc:spChg>
        <pc:spChg chg="add mod">
          <ac:chgData name="Filip Marchman Rønne" userId="773cace1-0bf9-448a-9c5d-729bda17a12f" providerId="ADAL" clId="{09EF2CF3-163B-4358-816E-67751163C5C3}" dt="2019-05-22T12:07:42.639" v="6916" actId="20577"/>
          <ac:spMkLst>
            <pc:docMk/>
            <pc:sldMk cId="1532941345" sldId="273"/>
            <ac:spMk id="11" creationId="{3015816F-7F6F-4790-BBF1-A2983745E0C4}"/>
          </ac:spMkLst>
        </pc:spChg>
        <pc:picChg chg="add del mod">
          <ac:chgData name="Filip Marchman Rønne" userId="773cace1-0bf9-448a-9c5d-729bda17a12f" providerId="ADAL" clId="{09EF2CF3-163B-4358-816E-67751163C5C3}" dt="2019-05-22T08:37:34.683" v="5545" actId="478"/>
          <ac:picMkLst>
            <pc:docMk/>
            <pc:sldMk cId="1532941345" sldId="273"/>
            <ac:picMk id="4" creationId="{76DB6E09-D0BB-40CE-A011-3CD32BC69EDE}"/>
          </ac:picMkLst>
        </pc:picChg>
        <pc:picChg chg="add del mod">
          <ac:chgData name="Filip Marchman Rønne" userId="773cace1-0bf9-448a-9c5d-729bda17a12f" providerId="ADAL" clId="{09EF2CF3-163B-4358-816E-67751163C5C3}" dt="2019-05-22T08:41:13.621" v="5548" actId="1076"/>
          <ac:picMkLst>
            <pc:docMk/>
            <pc:sldMk cId="1532941345" sldId="273"/>
            <ac:picMk id="8" creationId="{1FB95273-2C33-4112-8E40-25C36996E406}"/>
          </ac:picMkLst>
        </pc:picChg>
        <pc:picChg chg="add del mod">
          <ac:chgData name="Filip Marchman Rønne" userId="773cace1-0bf9-448a-9c5d-729bda17a12f" providerId="ADAL" clId="{09EF2CF3-163B-4358-816E-67751163C5C3}" dt="2019-05-22T08:41:13.621" v="5548" actId="1076"/>
          <ac:picMkLst>
            <pc:docMk/>
            <pc:sldMk cId="1532941345" sldId="273"/>
            <ac:picMk id="10" creationId="{D593C43B-EFDA-40CF-83D3-AC530D910FAF}"/>
          </ac:picMkLst>
        </pc:picChg>
      </pc:sldChg>
      <pc:sldChg chg="addSp delSp modSp add delAnim modAnim">
        <pc:chgData name="Filip Marchman Rønne" userId="773cace1-0bf9-448a-9c5d-729bda17a12f" providerId="ADAL" clId="{09EF2CF3-163B-4358-816E-67751163C5C3}" dt="2019-05-24T09:12:43.331" v="9424" actId="1076"/>
        <pc:sldMkLst>
          <pc:docMk/>
          <pc:sldMk cId="3297171043" sldId="274"/>
        </pc:sldMkLst>
        <pc:spChg chg="del mod">
          <ac:chgData name="Filip Marchman Rønne" userId="773cace1-0bf9-448a-9c5d-729bda17a12f" providerId="ADAL" clId="{09EF2CF3-163B-4358-816E-67751163C5C3}" dt="2019-05-22T07:04:54.943" v="3442" actId="478"/>
          <ac:spMkLst>
            <pc:docMk/>
            <pc:sldMk cId="3297171043" sldId="274"/>
            <ac:spMk id="2" creationId="{B6CF5E60-F42A-43B8-B815-047B7B2D2565}"/>
          </ac:spMkLst>
        </pc:spChg>
        <pc:spChg chg="mod">
          <ac:chgData name="Filip Marchman Rønne" userId="773cace1-0bf9-448a-9c5d-729bda17a12f" providerId="ADAL" clId="{09EF2CF3-163B-4358-816E-67751163C5C3}" dt="2019-05-22T07:40:03.465" v="4221" actId="166"/>
          <ac:spMkLst>
            <pc:docMk/>
            <pc:sldMk cId="3297171043" sldId="274"/>
            <ac:spMk id="3" creationId="{9A42F7A7-7139-477E-9B43-57A4C89D5C75}"/>
          </ac:spMkLst>
        </pc:spChg>
        <pc:spChg chg="add mod">
          <ac:chgData name="Filip Marchman Rønne" userId="773cace1-0bf9-448a-9c5d-729bda17a12f" providerId="ADAL" clId="{09EF2CF3-163B-4358-816E-67751163C5C3}" dt="2019-05-22T07:00:48.419" v="3119" actId="20577"/>
          <ac:spMkLst>
            <pc:docMk/>
            <pc:sldMk cId="3297171043" sldId="274"/>
            <ac:spMk id="4" creationId="{B3B1863E-D7EA-489A-AB9D-86048B63CC33}"/>
          </ac:spMkLst>
        </pc:spChg>
        <pc:spChg chg="add del mod">
          <ac:chgData name="Filip Marchman Rønne" userId="773cace1-0bf9-448a-9c5d-729bda17a12f" providerId="ADAL" clId="{09EF2CF3-163B-4358-816E-67751163C5C3}" dt="2019-05-22T07:06:01.293" v="3466" actId="478"/>
          <ac:spMkLst>
            <pc:docMk/>
            <pc:sldMk cId="3297171043" sldId="274"/>
            <ac:spMk id="5" creationId="{6DC1D217-2551-41BA-A75C-056EE6272FEA}"/>
          </ac:spMkLst>
        </pc:spChg>
        <pc:spChg chg="add del mod">
          <ac:chgData name="Filip Marchman Rønne" userId="773cace1-0bf9-448a-9c5d-729bda17a12f" providerId="ADAL" clId="{09EF2CF3-163B-4358-816E-67751163C5C3}" dt="2019-05-22T07:06:01.293" v="3466" actId="478"/>
          <ac:spMkLst>
            <pc:docMk/>
            <pc:sldMk cId="3297171043" sldId="274"/>
            <ac:spMk id="6" creationId="{A60B6753-04AB-4BF9-B8D0-F07FF7C3363D}"/>
          </ac:spMkLst>
        </pc:spChg>
        <pc:spChg chg="add del mod">
          <ac:chgData name="Filip Marchman Rønne" userId="773cace1-0bf9-448a-9c5d-729bda17a12f" providerId="ADAL" clId="{09EF2CF3-163B-4358-816E-67751163C5C3}" dt="2019-05-22T07:06:01.293" v="3466" actId="478"/>
          <ac:spMkLst>
            <pc:docMk/>
            <pc:sldMk cId="3297171043" sldId="274"/>
            <ac:spMk id="7" creationId="{B959FA9F-3197-4F9C-9987-B535BC298A9F}"/>
          </ac:spMkLst>
        </pc:spChg>
        <pc:spChg chg="add del mod">
          <ac:chgData name="Filip Marchman Rønne" userId="773cace1-0bf9-448a-9c5d-729bda17a12f" providerId="ADAL" clId="{09EF2CF3-163B-4358-816E-67751163C5C3}" dt="2019-05-22T07:06:02.328" v="3467" actId="478"/>
          <ac:spMkLst>
            <pc:docMk/>
            <pc:sldMk cId="3297171043" sldId="274"/>
            <ac:spMk id="8" creationId="{0D88126B-59BA-4B3C-B37F-2370910E6580}"/>
          </ac:spMkLst>
        </pc:spChg>
        <pc:spChg chg="add del mod">
          <ac:chgData name="Filip Marchman Rønne" userId="773cace1-0bf9-448a-9c5d-729bda17a12f" providerId="ADAL" clId="{09EF2CF3-163B-4358-816E-67751163C5C3}" dt="2019-05-22T07:06:01.293" v="3466" actId="478"/>
          <ac:spMkLst>
            <pc:docMk/>
            <pc:sldMk cId="3297171043" sldId="274"/>
            <ac:spMk id="9" creationId="{0A4E91A0-A447-4F98-9720-F5D09F89EF2E}"/>
          </ac:spMkLst>
        </pc:spChg>
        <pc:spChg chg="add del mod">
          <ac:chgData name="Filip Marchman Rønne" userId="773cace1-0bf9-448a-9c5d-729bda17a12f" providerId="ADAL" clId="{09EF2CF3-163B-4358-816E-67751163C5C3}" dt="2019-05-22T07:06:01.293" v="3466" actId="478"/>
          <ac:spMkLst>
            <pc:docMk/>
            <pc:sldMk cId="3297171043" sldId="274"/>
            <ac:spMk id="10" creationId="{6D8FB0FD-E6DB-4EAF-8414-2E234D0A4CF0}"/>
          </ac:spMkLst>
        </pc:spChg>
        <pc:spChg chg="add del mod">
          <ac:chgData name="Filip Marchman Rønne" userId="773cace1-0bf9-448a-9c5d-729bda17a12f" providerId="ADAL" clId="{09EF2CF3-163B-4358-816E-67751163C5C3}" dt="2019-05-22T07:06:01.293" v="3466" actId="478"/>
          <ac:spMkLst>
            <pc:docMk/>
            <pc:sldMk cId="3297171043" sldId="274"/>
            <ac:spMk id="11" creationId="{BA635462-B6C4-4F2A-BB68-0DDC6B20C018}"/>
          </ac:spMkLst>
        </pc:spChg>
        <pc:spChg chg="add del mod">
          <ac:chgData name="Filip Marchman Rønne" userId="773cace1-0bf9-448a-9c5d-729bda17a12f" providerId="ADAL" clId="{09EF2CF3-163B-4358-816E-67751163C5C3}" dt="2019-05-22T07:05:12.839" v="3455" actId="478"/>
          <ac:spMkLst>
            <pc:docMk/>
            <pc:sldMk cId="3297171043" sldId="274"/>
            <ac:spMk id="13" creationId="{D819A799-9B8C-4663-916E-976CD02F9BC6}"/>
          </ac:spMkLst>
        </pc:spChg>
        <pc:spChg chg="add del mod">
          <ac:chgData name="Filip Marchman Rønne" userId="773cace1-0bf9-448a-9c5d-729bda17a12f" providerId="ADAL" clId="{09EF2CF3-163B-4358-816E-67751163C5C3}" dt="2019-05-22T07:06:08.215" v="3469" actId="478"/>
          <ac:spMkLst>
            <pc:docMk/>
            <pc:sldMk cId="3297171043" sldId="274"/>
            <ac:spMk id="14" creationId="{504A5482-7AF7-4187-ACDC-E9073F70E839}"/>
          </ac:spMkLst>
        </pc:spChg>
        <pc:spChg chg="add mod">
          <ac:chgData name="Filip Marchman Rønne" userId="773cace1-0bf9-448a-9c5d-729bda17a12f" providerId="ADAL" clId="{09EF2CF3-163B-4358-816E-67751163C5C3}" dt="2019-05-22T07:48:43.744" v="4916" actId="14100"/>
          <ac:spMkLst>
            <pc:docMk/>
            <pc:sldMk cId="3297171043" sldId="274"/>
            <ac:spMk id="15" creationId="{03D12619-AC2D-4DFF-B86D-EE876EF38641}"/>
          </ac:spMkLst>
        </pc:spChg>
        <pc:spChg chg="add mod">
          <ac:chgData name="Filip Marchman Rønne" userId="773cace1-0bf9-448a-9c5d-729bda17a12f" providerId="ADAL" clId="{09EF2CF3-163B-4358-816E-67751163C5C3}" dt="2019-05-22T07:48:47.322" v="4917" actId="1076"/>
          <ac:spMkLst>
            <pc:docMk/>
            <pc:sldMk cId="3297171043" sldId="274"/>
            <ac:spMk id="16" creationId="{77607A45-39F1-4F78-A961-7AB62CBB8014}"/>
          </ac:spMkLst>
        </pc:spChg>
        <pc:picChg chg="add mod ord">
          <ac:chgData name="Filip Marchman Rønne" userId="773cace1-0bf9-448a-9c5d-729bda17a12f" providerId="ADAL" clId="{09EF2CF3-163B-4358-816E-67751163C5C3}" dt="2019-05-24T09:12:43.331" v="9424" actId="1076"/>
          <ac:picMkLst>
            <pc:docMk/>
            <pc:sldMk cId="3297171043" sldId="274"/>
            <ac:picMk id="17" creationId="{7A6A8AE1-F0A4-4702-BFF5-62883C7DB893}"/>
          </ac:picMkLst>
        </pc:picChg>
        <pc:picChg chg="add del mod ord">
          <ac:chgData name="Filip Marchman Rønne" userId="773cace1-0bf9-448a-9c5d-729bda17a12f" providerId="ADAL" clId="{09EF2CF3-163B-4358-816E-67751163C5C3}" dt="2019-05-24T09:12:36.221" v="9422" actId="478"/>
          <ac:picMkLst>
            <pc:docMk/>
            <pc:sldMk cId="3297171043" sldId="274"/>
            <ac:picMk id="18" creationId="{696EE4FE-F66C-4052-B49A-28D8F02D3CE5}"/>
          </ac:picMkLst>
        </pc:picChg>
        <pc:picChg chg="add mod">
          <ac:chgData name="Filip Marchman Rønne" userId="773cace1-0bf9-448a-9c5d-729bda17a12f" providerId="ADAL" clId="{09EF2CF3-163B-4358-816E-67751163C5C3}" dt="2019-05-22T11:12:30.825" v="5643" actId="1076"/>
          <ac:picMkLst>
            <pc:docMk/>
            <pc:sldMk cId="3297171043" sldId="274"/>
            <ac:picMk id="20" creationId="{AC5BA430-4246-4AAD-8BB2-51833A023339}"/>
          </ac:picMkLst>
        </pc:picChg>
      </pc:sldChg>
      <pc:sldChg chg="addSp delSp modSp add">
        <pc:chgData name="Filip Marchman Rønne" userId="773cace1-0bf9-448a-9c5d-729bda17a12f" providerId="ADAL" clId="{09EF2CF3-163B-4358-816E-67751163C5C3}" dt="2019-05-22T07:49:04.672" v="4919" actId="1076"/>
        <pc:sldMkLst>
          <pc:docMk/>
          <pc:sldMk cId="1349417468" sldId="275"/>
        </pc:sldMkLst>
        <pc:spChg chg="mod">
          <ac:chgData name="Filip Marchman Rønne" userId="773cace1-0bf9-448a-9c5d-729bda17a12f" providerId="ADAL" clId="{09EF2CF3-163B-4358-816E-67751163C5C3}" dt="2019-05-22T07:40:08.308" v="4223" actId="1076"/>
          <ac:spMkLst>
            <pc:docMk/>
            <pc:sldMk cId="1349417468" sldId="275"/>
            <ac:spMk id="3" creationId="{9A42F7A7-7139-477E-9B43-57A4C89D5C75}"/>
          </ac:spMkLst>
        </pc:spChg>
        <pc:spChg chg="del">
          <ac:chgData name="Filip Marchman Rønne" userId="773cace1-0bf9-448a-9c5d-729bda17a12f" providerId="ADAL" clId="{09EF2CF3-163B-4358-816E-67751163C5C3}" dt="2019-05-22T07:35:25.517" v="4043" actId="478"/>
          <ac:spMkLst>
            <pc:docMk/>
            <pc:sldMk cId="1349417468" sldId="275"/>
            <ac:spMk id="4" creationId="{B3B1863E-D7EA-489A-AB9D-86048B63CC33}"/>
          </ac:spMkLst>
        </pc:spChg>
        <pc:spChg chg="del">
          <ac:chgData name="Filip Marchman Rønne" userId="773cace1-0bf9-448a-9c5d-729bda17a12f" providerId="ADAL" clId="{09EF2CF3-163B-4358-816E-67751163C5C3}" dt="2019-05-22T07:35:24.912" v="4042" actId="478"/>
          <ac:spMkLst>
            <pc:docMk/>
            <pc:sldMk cId="1349417468" sldId="275"/>
            <ac:spMk id="5" creationId="{6DC1D217-2551-41BA-A75C-056EE6272FEA}"/>
          </ac:spMkLst>
        </pc:spChg>
        <pc:spChg chg="add del">
          <ac:chgData name="Filip Marchman Rønne" userId="773cace1-0bf9-448a-9c5d-729bda17a12f" providerId="ADAL" clId="{09EF2CF3-163B-4358-816E-67751163C5C3}" dt="2019-05-22T07:34:39.138" v="4031" actId="478"/>
          <ac:spMkLst>
            <pc:docMk/>
            <pc:sldMk cId="1349417468" sldId="275"/>
            <ac:spMk id="6" creationId="{A60B6753-04AB-4BF9-B8D0-F07FF7C3363D}"/>
          </ac:spMkLst>
        </pc:spChg>
        <pc:spChg chg="add del">
          <ac:chgData name="Filip Marchman Rønne" userId="773cace1-0bf9-448a-9c5d-729bda17a12f" providerId="ADAL" clId="{09EF2CF3-163B-4358-816E-67751163C5C3}" dt="2019-05-22T07:34:44.836" v="4032" actId="478"/>
          <ac:spMkLst>
            <pc:docMk/>
            <pc:sldMk cId="1349417468" sldId="275"/>
            <ac:spMk id="7" creationId="{B959FA9F-3197-4F9C-9987-B535BC298A9F}"/>
          </ac:spMkLst>
        </pc:spChg>
        <pc:spChg chg="add del">
          <ac:chgData name="Filip Marchman Rønne" userId="773cace1-0bf9-448a-9c5d-729bda17a12f" providerId="ADAL" clId="{09EF2CF3-163B-4358-816E-67751163C5C3}" dt="2019-05-22T07:34:46.865" v="4033" actId="478"/>
          <ac:spMkLst>
            <pc:docMk/>
            <pc:sldMk cId="1349417468" sldId="275"/>
            <ac:spMk id="8" creationId="{0D88126B-59BA-4B3C-B37F-2370910E6580}"/>
          </ac:spMkLst>
        </pc:spChg>
        <pc:spChg chg="add del">
          <ac:chgData name="Filip Marchman Rønne" userId="773cace1-0bf9-448a-9c5d-729bda17a12f" providerId="ADAL" clId="{09EF2CF3-163B-4358-816E-67751163C5C3}" dt="2019-05-22T07:34:46.865" v="4033" actId="478"/>
          <ac:spMkLst>
            <pc:docMk/>
            <pc:sldMk cId="1349417468" sldId="275"/>
            <ac:spMk id="9" creationId="{0A4E91A0-A447-4F98-9720-F5D09F89EF2E}"/>
          </ac:spMkLst>
        </pc:spChg>
        <pc:spChg chg="add del">
          <ac:chgData name="Filip Marchman Rønne" userId="773cace1-0bf9-448a-9c5d-729bda17a12f" providerId="ADAL" clId="{09EF2CF3-163B-4358-816E-67751163C5C3}" dt="2019-05-22T07:34:46.865" v="4033" actId="478"/>
          <ac:spMkLst>
            <pc:docMk/>
            <pc:sldMk cId="1349417468" sldId="275"/>
            <ac:spMk id="10" creationId="{6D8FB0FD-E6DB-4EAF-8414-2E234D0A4CF0}"/>
          </ac:spMkLst>
        </pc:spChg>
        <pc:spChg chg="add del">
          <ac:chgData name="Filip Marchman Rønne" userId="773cace1-0bf9-448a-9c5d-729bda17a12f" providerId="ADAL" clId="{09EF2CF3-163B-4358-816E-67751163C5C3}" dt="2019-05-22T07:34:44.836" v="4032" actId="478"/>
          <ac:spMkLst>
            <pc:docMk/>
            <pc:sldMk cId="1349417468" sldId="275"/>
            <ac:spMk id="11" creationId="{BA635462-B6C4-4F2A-BB68-0DDC6B20C018}"/>
          </ac:spMkLst>
        </pc:spChg>
        <pc:spChg chg="add mod">
          <ac:chgData name="Filip Marchman Rønne" userId="773cace1-0bf9-448a-9c5d-729bda17a12f" providerId="ADAL" clId="{09EF2CF3-163B-4358-816E-67751163C5C3}" dt="2019-05-22T07:49:02.478" v="4918" actId="14100"/>
          <ac:spMkLst>
            <pc:docMk/>
            <pc:sldMk cId="1349417468" sldId="275"/>
            <ac:spMk id="12" creationId="{427ADC19-1704-48EB-86EB-9316B92E8AFC}"/>
          </ac:spMkLst>
        </pc:spChg>
        <pc:spChg chg="add mod">
          <ac:chgData name="Filip Marchman Rønne" userId="773cace1-0bf9-448a-9c5d-729bda17a12f" providerId="ADAL" clId="{09EF2CF3-163B-4358-816E-67751163C5C3}" dt="2019-05-22T07:49:04.672" v="4919" actId="1076"/>
          <ac:spMkLst>
            <pc:docMk/>
            <pc:sldMk cId="1349417468" sldId="275"/>
            <ac:spMk id="13" creationId="{2D251960-3D54-4268-8552-182902016F10}"/>
          </ac:spMkLst>
        </pc:spChg>
      </pc:sldChg>
      <pc:sldChg chg="add del">
        <pc:chgData name="Filip Marchman Rønne" userId="773cace1-0bf9-448a-9c5d-729bda17a12f" providerId="ADAL" clId="{09EF2CF3-163B-4358-816E-67751163C5C3}" dt="2019-05-22T07:05:06.428" v="3454" actId="1076"/>
        <pc:sldMkLst>
          <pc:docMk/>
          <pc:sldMk cId="2043726612" sldId="275"/>
        </pc:sldMkLst>
      </pc:sldChg>
      <pc:sldChg chg="delSp modSp add modAnim">
        <pc:chgData name="Filip Marchman Rønne" userId="773cace1-0bf9-448a-9c5d-729bda17a12f" providerId="ADAL" clId="{09EF2CF3-163B-4358-816E-67751163C5C3}" dt="2019-05-22T07:50:15.488" v="4920" actId="1076"/>
        <pc:sldMkLst>
          <pc:docMk/>
          <pc:sldMk cId="670288876" sldId="276"/>
        </pc:sldMkLst>
        <pc:spChg chg="mod">
          <ac:chgData name="Filip Marchman Rønne" userId="773cace1-0bf9-448a-9c5d-729bda17a12f" providerId="ADAL" clId="{09EF2CF3-163B-4358-816E-67751163C5C3}" dt="2019-05-22T07:40:10.323" v="4224" actId="1076"/>
          <ac:spMkLst>
            <pc:docMk/>
            <pc:sldMk cId="670288876" sldId="276"/>
            <ac:spMk id="3" creationId="{9A42F7A7-7139-477E-9B43-57A4C89D5C75}"/>
          </ac:spMkLst>
        </pc:spChg>
        <pc:spChg chg="del">
          <ac:chgData name="Filip Marchman Rønne" userId="773cace1-0bf9-448a-9c5d-729bda17a12f" providerId="ADAL" clId="{09EF2CF3-163B-4358-816E-67751163C5C3}" dt="2019-05-22T07:38:55.337" v="4211" actId="478"/>
          <ac:spMkLst>
            <pc:docMk/>
            <pc:sldMk cId="670288876" sldId="276"/>
            <ac:spMk id="10" creationId="{6D8FB0FD-E6DB-4EAF-8414-2E234D0A4CF0}"/>
          </ac:spMkLst>
        </pc:spChg>
        <pc:spChg chg="del">
          <ac:chgData name="Filip Marchman Rønne" userId="773cace1-0bf9-448a-9c5d-729bda17a12f" providerId="ADAL" clId="{09EF2CF3-163B-4358-816E-67751163C5C3}" dt="2019-05-22T07:38:55.337" v="4211" actId="478"/>
          <ac:spMkLst>
            <pc:docMk/>
            <pc:sldMk cId="670288876" sldId="276"/>
            <ac:spMk id="11" creationId="{BA635462-B6C4-4F2A-BB68-0DDC6B20C018}"/>
          </ac:spMkLst>
        </pc:spChg>
      </pc:sldChg>
      <pc:sldChg chg="add del">
        <pc:chgData name="Filip Marchman Rønne" userId="773cace1-0bf9-448a-9c5d-729bda17a12f" providerId="ADAL" clId="{09EF2CF3-163B-4358-816E-67751163C5C3}" dt="2019-05-22T07:05:06.100" v="3453" actId="1076"/>
        <pc:sldMkLst>
          <pc:docMk/>
          <pc:sldMk cId="903927175" sldId="276"/>
        </pc:sldMkLst>
      </pc:sldChg>
      <pc:sldChg chg="add del">
        <pc:chgData name="Filip Marchman Rønne" userId="773cace1-0bf9-448a-9c5d-729bda17a12f" providerId="ADAL" clId="{09EF2CF3-163B-4358-816E-67751163C5C3}" dt="2019-05-22T07:05:05.013" v="3452" actId="1076"/>
        <pc:sldMkLst>
          <pc:docMk/>
          <pc:sldMk cId="1113794404" sldId="277"/>
        </pc:sldMkLst>
      </pc:sldChg>
      <pc:sldChg chg="modSp add modAnim">
        <pc:chgData name="Filip Marchman Rønne" userId="773cace1-0bf9-448a-9c5d-729bda17a12f" providerId="ADAL" clId="{09EF2CF3-163B-4358-816E-67751163C5C3}" dt="2019-05-22T07:42:37.795" v="4395" actId="1076"/>
        <pc:sldMkLst>
          <pc:docMk/>
          <pc:sldMk cId="4149381868" sldId="277"/>
        </pc:sldMkLst>
        <pc:spChg chg="mod">
          <ac:chgData name="Filip Marchman Rønne" userId="773cace1-0bf9-448a-9c5d-729bda17a12f" providerId="ADAL" clId="{09EF2CF3-163B-4358-816E-67751163C5C3}" dt="2019-05-22T07:40:15.729" v="4226" actId="1076"/>
          <ac:spMkLst>
            <pc:docMk/>
            <pc:sldMk cId="4149381868" sldId="277"/>
            <ac:spMk id="3" creationId="{9A42F7A7-7139-477E-9B43-57A4C89D5C75}"/>
          </ac:spMkLst>
        </pc:spChg>
      </pc:sldChg>
      <pc:sldChg chg="addSp delSp modSp add">
        <pc:chgData name="Filip Marchman Rønne" userId="773cace1-0bf9-448a-9c5d-729bda17a12f" providerId="ADAL" clId="{09EF2CF3-163B-4358-816E-67751163C5C3}" dt="2019-05-22T08:43:05.240" v="5564" actId="1076"/>
        <pc:sldMkLst>
          <pc:docMk/>
          <pc:sldMk cId="1808558816" sldId="278"/>
        </pc:sldMkLst>
        <pc:spChg chg="mod">
          <ac:chgData name="Filip Marchman Rønne" userId="773cace1-0bf9-448a-9c5d-729bda17a12f" providerId="ADAL" clId="{09EF2CF3-163B-4358-816E-67751163C5C3}" dt="2019-05-22T07:40:26.606" v="4227" actId="1076"/>
          <ac:spMkLst>
            <pc:docMk/>
            <pc:sldMk cId="1808558816" sldId="278"/>
            <ac:spMk id="3" creationId="{9A42F7A7-7139-477E-9B43-57A4C89D5C75}"/>
          </ac:spMkLst>
        </pc:spChg>
        <pc:spChg chg="del">
          <ac:chgData name="Filip Marchman Rønne" userId="773cace1-0bf9-448a-9c5d-729bda17a12f" providerId="ADAL" clId="{09EF2CF3-163B-4358-816E-67751163C5C3}" dt="2019-05-22T07:47:09.621" v="4909" actId="478"/>
          <ac:spMkLst>
            <pc:docMk/>
            <pc:sldMk cId="1808558816" sldId="278"/>
            <ac:spMk id="7" creationId="{B959FA9F-3197-4F9C-9987-B535BC298A9F}"/>
          </ac:spMkLst>
        </pc:spChg>
        <pc:spChg chg="add mod">
          <ac:chgData name="Filip Marchman Rønne" userId="773cace1-0bf9-448a-9c5d-729bda17a12f" providerId="ADAL" clId="{09EF2CF3-163B-4358-816E-67751163C5C3}" dt="2019-05-22T07:50:41.513" v="4927" actId="20577"/>
          <ac:spMkLst>
            <pc:docMk/>
            <pc:sldMk cId="1808558816" sldId="278"/>
            <ac:spMk id="12" creationId="{0703C6E1-FBE0-41AF-8689-DE84ACA2FF5A}"/>
          </ac:spMkLst>
        </pc:spChg>
        <pc:spChg chg="add mod">
          <ac:chgData name="Filip Marchman Rønne" userId="773cace1-0bf9-448a-9c5d-729bda17a12f" providerId="ADAL" clId="{09EF2CF3-163B-4358-816E-67751163C5C3}" dt="2019-05-22T07:47:05.823" v="4908" actId="14100"/>
          <ac:spMkLst>
            <pc:docMk/>
            <pc:sldMk cId="1808558816" sldId="278"/>
            <ac:spMk id="13" creationId="{2ED162E8-B533-4664-9080-B0A58402262F}"/>
          </ac:spMkLst>
        </pc:spChg>
        <pc:picChg chg="add mod">
          <ac:chgData name="Filip Marchman Rønne" userId="773cace1-0bf9-448a-9c5d-729bda17a12f" providerId="ADAL" clId="{09EF2CF3-163B-4358-816E-67751163C5C3}" dt="2019-05-22T08:43:05.240" v="5564" actId="1076"/>
          <ac:picMkLst>
            <pc:docMk/>
            <pc:sldMk cId="1808558816" sldId="278"/>
            <ac:picMk id="14" creationId="{15FF5516-D847-460E-908C-A1108F439C30}"/>
          </ac:picMkLst>
        </pc:picChg>
      </pc:sldChg>
      <pc:sldChg chg="add del">
        <pc:chgData name="Filip Marchman Rønne" userId="773cace1-0bf9-448a-9c5d-729bda17a12f" providerId="ADAL" clId="{09EF2CF3-163B-4358-816E-67751163C5C3}" dt="2019-05-22T07:05:04.596" v="3451" actId="1076"/>
        <pc:sldMkLst>
          <pc:docMk/>
          <pc:sldMk cId="2468711383" sldId="278"/>
        </pc:sldMkLst>
      </pc:sldChg>
      <pc:sldChg chg="delSp modSp add modAnim">
        <pc:chgData name="Filip Marchman Rønne" userId="773cace1-0bf9-448a-9c5d-729bda17a12f" providerId="ADAL" clId="{09EF2CF3-163B-4358-816E-67751163C5C3}" dt="2019-05-22T07:40:56.313" v="4230" actId="478"/>
        <pc:sldMkLst>
          <pc:docMk/>
          <pc:sldMk cId="2788750544" sldId="279"/>
        </pc:sldMkLst>
        <pc:spChg chg="mod">
          <ac:chgData name="Filip Marchman Rønne" userId="773cace1-0bf9-448a-9c5d-729bda17a12f" providerId="ADAL" clId="{09EF2CF3-163B-4358-816E-67751163C5C3}" dt="2019-05-22T07:34:23.106" v="4027" actId="20577"/>
          <ac:spMkLst>
            <pc:docMk/>
            <pc:sldMk cId="2788750544" sldId="279"/>
            <ac:spMk id="3" creationId="{9A42F7A7-7139-477E-9B43-57A4C89D5C75}"/>
          </ac:spMkLst>
        </pc:spChg>
        <pc:spChg chg="del">
          <ac:chgData name="Filip Marchman Rønne" userId="773cace1-0bf9-448a-9c5d-729bda17a12f" providerId="ADAL" clId="{09EF2CF3-163B-4358-816E-67751163C5C3}" dt="2019-05-22T07:40:54.869" v="4229" actId="478"/>
          <ac:spMkLst>
            <pc:docMk/>
            <pc:sldMk cId="2788750544" sldId="279"/>
            <ac:spMk id="5" creationId="{6DC1D217-2551-41BA-A75C-056EE6272FEA}"/>
          </ac:spMkLst>
        </pc:spChg>
        <pc:spChg chg="del">
          <ac:chgData name="Filip Marchman Rønne" userId="773cace1-0bf9-448a-9c5d-729bda17a12f" providerId="ADAL" clId="{09EF2CF3-163B-4358-816E-67751163C5C3}" dt="2019-05-22T07:40:54.869" v="4229" actId="478"/>
          <ac:spMkLst>
            <pc:docMk/>
            <pc:sldMk cId="2788750544" sldId="279"/>
            <ac:spMk id="6" creationId="{A60B6753-04AB-4BF9-B8D0-F07FF7C3363D}"/>
          </ac:spMkLst>
        </pc:spChg>
        <pc:spChg chg="del">
          <ac:chgData name="Filip Marchman Rønne" userId="773cace1-0bf9-448a-9c5d-729bda17a12f" providerId="ADAL" clId="{09EF2CF3-163B-4358-816E-67751163C5C3}" dt="2019-05-22T07:40:54.869" v="4229" actId="478"/>
          <ac:spMkLst>
            <pc:docMk/>
            <pc:sldMk cId="2788750544" sldId="279"/>
            <ac:spMk id="7" creationId="{B959FA9F-3197-4F9C-9987-B535BC298A9F}"/>
          </ac:spMkLst>
        </pc:spChg>
        <pc:spChg chg="del">
          <ac:chgData name="Filip Marchman Rønne" userId="773cace1-0bf9-448a-9c5d-729bda17a12f" providerId="ADAL" clId="{09EF2CF3-163B-4358-816E-67751163C5C3}" dt="2019-05-22T07:40:56.313" v="4230" actId="478"/>
          <ac:spMkLst>
            <pc:docMk/>
            <pc:sldMk cId="2788750544" sldId="279"/>
            <ac:spMk id="8" creationId="{0D88126B-59BA-4B3C-B37F-2370910E6580}"/>
          </ac:spMkLst>
        </pc:spChg>
        <pc:spChg chg="del">
          <ac:chgData name="Filip Marchman Rønne" userId="773cace1-0bf9-448a-9c5d-729bda17a12f" providerId="ADAL" clId="{09EF2CF3-163B-4358-816E-67751163C5C3}" dt="2019-05-22T07:40:54.869" v="4229" actId="478"/>
          <ac:spMkLst>
            <pc:docMk/>
            <pc:sldMk cId="2788750544" sldId="279"/>
            <ac:spMk id="9" creationId="{0A4E91A0-A447-4F98-9720-F5D09F89EF2E}"/>
          </ac:spMkLst>
        </pc:spChg>
        <pc:spChg chg="del">
          <ac:chgData name="Filip Marchman Rønne" userId="773cace1-0bf9-448a-9c5d-729bda17a12f" providerId="ADAL" clId="{09EF2CF3-163B-4358-816E-67751163C5C3}" dt="2019-05-22T07:40:54.869" v="4229" actId="478"/>
          <ac:spMkLst>
            <pc:docMk/>
            <pc:sldMk cId="2788750544" sldId="279"/>
            <ac:spMk id="10" creationId="{6D8FB0FD-E6DB-4EAF-8414-2E234D0A4CF0}"/>
          </ac:spMkLst>
        </pc:spChg>
        <pc:spChg chg="del">
          <ac:chgData name="Filip Marchman Rønne" userId="773cace1-0bf9-448a-9c5d-729bda17a12f" providerId="ADAL" clId="{09EF2CF3-163B-4358-816E-67751163C5C3}" dt="2019-05-22T07:40:54.869" v="4229" actId="478"/>
          <ac:spMkLst>
            <pc:docMk/>
            <pc:sldMk cId="2788750544" sldId="279"/>
            <ac:spMk id="11" creationId="{BA635462-B6C4-4F2A-BB68-0DDC6B20C018}"/>
          </ac:spMkLst>
        </pc:spChg>
      </pc:sldChg>
      <pc:sldChg chg="add del">
        <pc:chgData name="Filip Marchman Rønne" userId="773cace1-0bf9-448a-9c5d-729bda17a12f" providerId="ADAL" clId="{09EF2CF3-163B-4358-816E-67751163C5C3}" dt="2019-05-22T07:05:04.262" v="3450" actId="1076"/>
        <pc:sldMkLst>
          <pc:docMk/>
          <pc:sldMk cId="3012103890" sldId="279"/>
        </pc:sldMkLst>
      </pc:sldChg>
      <pc:sldChg chg="add del">
        <pc:chgData name="Filip Marchman Rønne" userId="773cace1-0bf9-448a-9c5d-729bda17a12f" providerId="ADAL" clId="{09EF2CF3-163B-4358-816E-67751163C5C3}" dt="2019-05-22T07:05:03.762" v="3449" actId="1076"/>
        <pc:sldMkLst>
          <pc:docMk/>
          <pc:sldMk cId="722429127" sldId="280"/>
        </pc:sldMkLst>
      </pc:sldChg>
      <pc:sldChg chg="delSp modSp add modAnim">
        <pc:chgData name="Filip Marchman Rønne" userId="773cace1-0bf9-448a-9c5d-729bda17a12f" providerId="ADAL" clId="{09EF2CF3-163B-4358-816E-67751163C5C3}" dt="2019-05-22T07:40:06.020" v="4222" actId="1076"/>
        <pc:sldMkLst>
          <pc:docMk/>
          <pc:sldMk cId="4052043026" sldId="280"/>
        </pc:sldMkLst>
        <pc:spChg chg="mod">
          <ac:chgData name="Filip Marchman Rønne" userId="773cace1-0bf9-448a-9c5d-729bda17a12f" providerId="ADAL" clId="{09EF2CF3-163B-4358-816E-67751163C5C3}" dt="2019-05-22T07:40:06.020" v="4222" actId="1076"/>
          <ac:spMkLst>
            <pc:docMk/>
            <pc:sldMk cId="4052043026" sldId="280"/>
            <ac:spMk id="3" creationId="{9A42F7A7-7139-477E-9B43-57A4C89D5C75}"/>
          </ac:spMkLst>
        </pc:spChg>
        <pc:spChg chg="del">
          <ac:chgData name="Filip Marchman Rønne" userId="773cace1-0bf9-448a-9c5d-729bda17a12f" providerId="ADAL" clId="{09EF2CF3-163B-4358-816E-67751163C5C3}" dt="2019-05-22T07:35:44.048" v="4051" actId="478"/>
          <ac:spMkLst>
            <pc:docMk/>
            <pc:sldMk cId="4052043026" sldId="280"/>
            <ac:spMk id="7" creationId="{B959FA9F-3197-4F9C-9987-B535BC298A9F}"/>
          </ac:spMkLst>
        </pc:spChg>
        <pc:spChg chg="del">
          <ac:chgData name="Filip Marchman Rønne" userId="773cace1-0bf9-448a-9c5d-729bda17a12f" providerId="ADAL" clId="{09EF2CF3-163B-4358-816E-67751163C5C3}" dt="2019-05-22T07:35:45.765" v="4052" actId="478"/>
          <ac:spMkLst>
            <pc:docMk/>
            <pc:sldMk cId="4052043026" sldId="280"/>
            <ac:spMk id="8" creationId="{0D88126B-59BA-4B3C-B37F-2370910E6580}"/>
          </ac:spMkLst>
        </pc:spChg>
        <pc:spChg chg="del">
          <ac:chgData name="Filip Marchman Rønne" userId="773cace1-0bf9-448a-9c5d-729bda17a12f" providerId="ADAL" clId="{09EF2CF3-163B-4358-816E-67751163C5C3}" dt="2019-05-22T07:35:45.765" v="4052" actId="478"/>
          <ac:spMkLst>
            <pc:docMk/>
            <pc:sldMk cId="4052043026" sldId="280"/>
            <ac:spMk id="9" creationId="{0A4E91A0-A447-4F98-9720-F5D09F89EF2E}"/>
          </ac:spMkLst>
        </pc:spChg>
        <pc:spChg chg="del">
          <ac:chgData name="Filip Marchman Rønne" userId="773cace1-0bf9-448a-9c5d-729bda17a12f" providerId="ADAL" clId="{09EF2CF3-163B-4358-816E-67751163C5C3}" dt="2019-05-22T07:35:45.765" v="4052" actId="478"/>
          <ac:spMkLst>
            <pc:docMk/>
            <pc:sldMk cId="4052043026" sldId="280"/>
            <ac:spMk id="10" creationId="{6D8FB0FD-E6DB-4EAF-8414-2E234D0A4CF0}"/>
          </ac:spMkLst>
        </pc:spChg>
        <pc:spChg chg="del">
          <ac:chgData name="Filip Marchman Rønne" userId="773cace1-0bf9-448a-9c5d-729bda17a12f" providerId="ADAL" clId="{09EF2CF3-163B-4358-816E-67751163C5C3}" dt="2019-05-22T07:35:44.048" v="4051" actId="478"/>
          <ac:spMkLst>
            <pc:docMk/>
            <pc:sldMk cId="4052043026" sldId="280"/>
            <ac:spMk id="11" creationId="{BA635462-B6C4-4F2A-BB68-0DDC6B20C018}"/>
          </ac:spMkLst>
        </pc:spChg>
      </pc:sldChg>
      <pc:sldChg chg="addSp delSp modSp add">
        <pc:chgData name="Filip Marchman Rønne" userId="773cace1-0bf9-448a-9c5d-729bda17a12f" providerId="ADAL" clId="{09EF2CF3-163B-4358-816E-67751163C5C3}" dt="2019-05-24T09:13:42.064" v="9471" actId="478"/>
        <pc:sldMkLst>
          <pc:docMk/>
          <pc:sldMk cId="278258352" sldId="281"/>
        </pc:sldMkLst>
        <pc:spChg chg="mod">
          <ac:chgData name="Filip Marchman Rønne" userId="773cace1-0bf9-448a-9c5d-729bda17a12f" providerId="ADAL" clId="{09EF2CF3-163B-4358-816E-67751163C5C3}" dt="2019-05-22T07:40:12.979" v="4225" actId="20577"/>
          <ac:spMkLst>
            <pc:docMk/>
            <pc:sldMk cId="278258352" sldId="281"/>
            <ac:spMk id="3" creationId="{9A42F7A7-7139-477E-9B43-57A4C89D5C75}"/>
          </ac:spMkLst>
        </pc:spChg>
        <pc:spChg chg="del">
          <ac:chgData name="Filip Marchman Rønne" userId="773cace1-0bf9-448a-9c5d-729bda17a12f" providerId="ADAL" clId="{09EF2CF3-163B-4358-816E-67751163C5C3}" dt="2019-05-22T07:48:23.095" v="4912" actId="478"/>
          <ac:spMkLst>
            <pc:docMk/>
            <pc:sldMk cId="278258352" sldId="281"/>
            <ac:spMk id="4" creationId="{B3B1863E-D7EA-489A-AB9D-86048B63CC33}"/>
          </ac:spMkLst>
        </pc:spChg>
        <pc:spChg chg="del">
          <ac:chgData name="Filip Marchman Rønne" userId="773cace1-0bf9-448a-9c5d-729bda17a12f" providerId="ADAL" clId="{09EF2CF3-163B-4358-816E-67751163C5C3}" dt="2019-05-22T07:48:22.346" v="4911" actId="478"/>
          <ac:spMkLst>
            <pc:docMk/>
            <pc:sldMk cId="278258352" sldId="281"/>
            <ac:spMk id="5" creationId="{6DC1D217-2551-41BA-A75C-056EE6272FEA}"/>
          </ac:spMkLst>
        </pc:spChg>
        <pc:spChg chg="del">
          <ac:chgData name="Filip Marchman Rønne" userId="773cace1-0bf9-448a-9c5d-729bda17a12f" providerId="ADAL" clId="{09EF2CF3-163B-4358-816E-67751163C5C3}" dt="2019-05-22T07:48:23.952" v="4913" actId="478"/>
          <ac:spMkLst>
            <pc:docMk/>
            <pc:sldMk cId="278258352" sldId="281"/>
            <ac:spMk id="8" creationId="{0D88126B-59BA-4B3C-B37F-2370910E6580}"/>
          </ac:spMkLst>
        </pc:spChg>
        <pc:spChg chg="add mod">
          <ac:chgData name="Filip Marchman Rønne" userId="773cace1-0bf9-448a-9c5d-729bda17a12f" providerId="ADAL" clId="{09EF2CF3-163B-4358-816E-67751163C5C3}" dt="2019-05-24T09:13:29.145" v="9470" actId="6549"/>
          <ac:spMkLst>
            <pc:docMk/>
            <pc:sldMk cId="278258352" sldId="281"/>
            <ac:spMk id="10" creationId="{79736560-1112-43A6-8464-7CB46D5B9EE3}"/>
          </ac:spMkLst>
        </pc:spChg>
        <pc:spChg chg="add del mod">
          <ac:chgData name="Filip Marchman Rønne" userId="773cace1-0bf9-448a-9c5d-729bda17a12f" providerId="ADAL" clId="{09EF2CF3-163B-4358-816E-67751163C5C3}" dt="2019-05-24T09:13:42.064" v="9471" actId="478"/>
          <ac:spMkLst>
            <pc:docMk/>
            <pc:sldMk cId="278258352" sldId="281"/>
            <ac:spMk id="11" creationId="{8E098C05-CD90-4DEC-8B3D-F700E7DCDF83}"/>
          </ac:spMkLst>
        </pc:spChg>
      </pc:sldChg>
      <pc:sldChg chg="add modAnim">
        <pc:chgData name="Filip Marchman Rønne" userId="773cace1-0bf9-448a-9c5d-729bda17a12f" providerId="ADAL" clId="{09EF2CF3-163B-4358-816E-67751163C5C3}" dt="2019-05-22T08:04:58.574" v="5030" actId="1076"/>
        <pc:sldMkLst>
          <pc:docMk/>
          <pc:sldMk cId="2911093248" sldId="282"/>
        </pc:sldMkLst>
      </pc:sldChg>
      <pc:sldChg chg="addSp delSp modSp add delAnim">
        <pc:chgData name="Filip Marchman Rønne" userId="773cace1-0bf9-448a-9c5d-729bda17a12f" providerId="ADAL" clId="{09EF2CF3-163B-4358-816E-67751163C5C3}" dt="2019-05-24T08:19:37.887" v="8038" actId="20577"/>
        <pc:sldMkLst>
          <pc:docMk/>
          <pc:sldMk cId="1735733911" sldId="283"/>
        </pc:sldMkLst>
        <pc:spChg chg="add mod">
          <ac:chgData name="Filip Marchman Rønne" userId="773cace1-0bf9-448a-9c5d-729bda17a12f" providerId="ADAL" clId="{09EF2CF3-163B-4358-816E-67751163C5C3}" dt="2019-05-22T08:29:41.009" v="5542" actId="20577"/>
          <ac:spMkLst>
            <pc:docMk/>
            <pc:sldMk cId="1735733911" sldId="283"/>
            <ac:spMk id="2" creationId="{047A020B-1332-4126-8683-B25A8E1EFE4D}"/>
          </ac:spMkLst>
        </pc:spChg>
        <pc:spChg chg="mod">
          <ac:chgData name="Filip Marchman Rønne" userId="773cace1-0bf9-448a-9c5d-729bda17a12f" providerId="ADAL" clId="{09EF2CF3-163B-4358-816E-67751163C5C3}" dt="2019-05-24T08:19:37.887" v="8038" actId="20577"/>
          <ac:spMkLst>
            <pc:docMk/>
            <pc:sldMk cId="1735733911" sldId="283"/>
            <ac:spMk id="3" creationId="{9A42F7A7-7139-477E-9B43-57A4C89D5C75}"/>
          </ac:spMkLst>
        </pc:spChg>
        <pc:spChg chg="del">
          <ac:chgData name="Filip Marchman Rønne" userId="773cace1-0bf9-448a-9c5d-729bda17a12f" providerId="ADAL" clId="{09EF2CF3-163B-4358-816E-67751163C5C3}" dt="2019-05-22T07:52:11.091" v="4961" actId="478"/>
          <ac:spMkLst>
            <pc:docMk/>
            <pc:sldMk cId="1735733911" sldId="283"/>
            <ac:spMk id="5" creationId="{6DC1D217-2551-41BA-A75C-056EE6272FEA}"/>
          </ac:spMkLst>
        </pc:spChg>
        <pc:spChg chg="del">
          <ac:chgData name="Filip Marchman Rønne" userId="773cace1-0bf9-448a-9c5d-729bda17a12f" providerId="ADAL" clId="{09EF2CF3-163B-4358-816E-67751163C5C3}" dt="2019-05-22T07:52:11.091" v="4961" actId="478"/>
          <ac:spMkLst>
            <pc:docMk/>
            <pc:sldMk cId="1735733911" sldId="283"/>
            <ac:spMk id="6" creationId="{A60B6753-04AB-4BF9-B8D0-F07FF7C3363D}"/>
          </ac:spMkLst>
        </pc:spChg>
        <pc:spChg chg="del">
          <ac:chgData name="Filip Marchman Rønne" userId="773cace1-0bf9-448a-9c5d-729bda17a12f" providerId="ADAL" clId="{09EF2CF3-163B-4358-816E-67751163C5C3}" dt="2019-05-22T07:52:11.091" v="4961" actId="478"/>
          <ac:spMkLst>
            <pc:docMk/>
            <pc:sldMk cId="1735733911" sldId="283"/>
            <ac:spMk id="7" creationId="{B959FA9F-3197-4F9C-9987-B535BC298A9F}"/>
          </ac:spMkLst>
        </pc:spChg>
        <pc:spChg chg="del">
          <ac:chgData name="Filip Marchman Rønne" userId="773cace1-0bf9-448a-9c5d-729bda17a12f" providerId="ADAL" clId="{09EF2CF3-163B-4358-816E-67751163C5C3}" dt="2019-05-22T07:52:11.972" v="4962" actId="478"/>
          <ac:spMkLst>
            <pc:docMk/>
            <pc:sldMk cId="1735733911" sldId="283"/>
            <ac:spMk id="8" creationId="{0D88126B-59BA-4B3C-B37F-2370910E6580}"/>
          </ac:spMkLst>
        </pc:spChg>
        <pc:spChg chg="del">
          <ac:chgData name="Filip Marchman Rønne" userId="773cace1-0bf9-448a-9c5d-729bda17a12f" providerId="ADAL" clId="{09EF2CF3-163B-4358-816E-67751163C5C3}" dt="2019-05-22T07:52:11.091" v="4961" actId="478"/>
          <ac:spMkLst>
            <pc:docMk/>
            <pc:sldMk cId="1735733911" sldId="283"/>
            <ac:spMk id="9" creationId="{0A4E91A0-A447-4F98-9720-F5D09F89EF2E}"/>
          </ac:spMkLst>
        </pc:spChg>
        <pc:spChg chg="del">
          <ac:chgData name="Filip Marchman Rønne" userId="773cace1-0bf9-448a-9c5d-729bda17a12f" providerId="ADAL" clId="{09EF2CF3-163B-4358-816E-67751163C5C3}" dt="2019-05-22T07:52:11.091" v="4961" actId="478"/>
          <ac:spMkLst>
            <pc:docMk/>
            <pc:sldMk cId="1735733911" sldId="283"/>
            <ac:spMk id="10" creationId="{6D8FB0FD-E6DB-4EAF-8414-2E234D0A4CF0}"/>
          </ac:spMkLst>
        </pc:spChg>
        <pc:spChg chg="del">
          <ac:chgData name="Filip Marchman Rønne" userId="773cace1-0bf9-448a-9c5d-729bda17a12f" providerId="ADAL" clId="{09EF2CF3-163B-4358-816E-67751163C5C3}" dt="2019-05-22T07:52:11.091" v="4961" actId="478"/>
          <ac:spMkLst>
            <pc:docMk/>
            <pc:sldMk cId="1735733911" sldId="283"/>
            <ac:spMk id="11" creationId="{BA635462-B6C4-4F2A-BB68-0DDC6B20C018}"/>
          </ac:spMkLst>
        </pc:spChg>
      </pc:sldChg>
      <pc:sldChg chg="addSp delSp modSp add delAnim modAnim">
        <pc:chgData name="Filip Marchman Rønne" userId="773cace1-0bf9-448a-9c5d-729bda17a12f" providerId="ADAL" clId="{09EF2CF3-163B-4358-816E-67751163C5C3}" dt="2019-05-24T08:19:33.909" v="8035" actId="20577"/>
        <pc:sldMkLst>
          <pc:docMk/>
          <pc:sldMk cId="4274794317" sldId="284"/>
        </pc:sldMkLst>
        <pc:spChg chg="add del mod">
          <ac:chgData name="Filip Marchman Rønne" userId="773cace1-0bf9-448a-9c5d-729bda17a12f" providerId="ADAL" clId="{09EF2CF3-163B-4358-816E-67751163C5C3}" dt="2019-05-22T08:09:40.109" v="5170" actId="478"/>
          <ac:spMkLst>
            <pc:docMk/>
            <pc:sldMk cId="4274794317" sldId="284"/>
            <ac:spMk id="2" creationId="{F4EFA16F-6133-4708-939D-A0A5634C82B4}"/>
          </ac:spMkLst>
        </pc:spChg>
        <pc:spChg chg="mod">
          <ac:chgData name="Filip Marchman Rønne" userId="773cace1-0bf9-448a-9c5d-729bda17a12f" providerId="ADAL" clId="{09EF2CF3-163B-4358-816E-67751163C5C3}" dt="2019-05-24T08:19:33.909" v="8035" actId="20577"/>
          <ac:spMkLst>
            <pc:docMk/>
            <pc:sldMk cId="4274794317" sldId="284"/>
            <ac:spMk id="3" creationId="{9A42F7A7-7139-477E-9B43-57A4C89D5C75}"/>
          </ac:spMkLst>
        </pc:spChg>
        <pc:spChg chg="del">
          <ac:chgData name="Filip Marchman Rønne" userId="773cace1-0bf9-448a-9c5d-729bda17a12f" providerId="ADAL" clId="{09EF2CF3-163B-4358-816E-67751163C5C3}" dt="2019-05-22T08:04:41.180" v="5024" actId="478"/>
          <ac:spMkLst>
            <pc:docMk/>
            <pc:sldMk cId="4274794317" sldId="284"/>
            <ac:spMk id="4" creationId="{B3B1863E-D7EA-489A-AB9D-86048B63CC33}"/>
          </ac:spMkLst>
        </pc:spChg>
        <pc:spChg chg="del">
          <ac:chgData name="Filip Marchman Rønne" userId="773cace1-0bf9-448a-9c5d-729bda17a12f" providerId="ADAL" clId="{09EF2CF3-163B-4358-816E-67751163C5C3}" dt="2019-05-22T08:04:41.180" v="5024" actId="478"/>
          <ac:spMkLst>
            <pc:docMk/>
            <pc:sldMk cId="4274794317" sldId="284"/>
            <ac:spMk id="5" creationId="{6DC1D217-2551-41BA-A75C-056EE6272FEA}"/>
          </ac:spMkLst>
        </pc:spChg>
        <pc:spChg chg="del">
          <ac:chgData name="Filip Marchman Rønne" userId="773cace1-0bf9-448a-9c5d-729bda17a12f" providerId="ADAL" clId="{09EF2CF3-163B-4358-816E-67751163C5C3}" dt="2019-05-22T08:04:55.571" v="5029" actId="478"/>
          <ac:spMkLst>
            <pc:docMk/>
            <pc:sldMk cId="4274794317" sldId="284"/>
            <ac:spMk id="6" creationId="{A60B6753-04AB-4BF9-B8D0-F07FF7C3363D}"/>
          </ac:spMkLst>
        </pc:spChg>
        <pc:spChg chg="del">
          <ac:chgData name="Filip Marchman Rønne" userId="773cace1-0bf9-448a-9c5d-729bda17a12f" providerId="ADAL" clId="{09EF2CF3-163B-4358-816E-67751163C5C3}" dt="2019-05-22T08:04:51.881" v="5025" actId="478"/>
          <ac:spMkLst>
            <pc:docMk/>
            <pc:sldMk cId="4274794317" sldId="284"/>
            <ac:spMk id="7" creationId="{B959FA9F-3197-4F9C-9987-B535BC298A9F}"/>
          </ac:spMkLst>
        </pc:spChg>
        <pc:spChg chg="del">
          <ac:chgData name="Filip Marchman Rønne" userId="773cace1-0bf9-448a-9c5d-729bda17a12f" providerId="ADAL" clId="{09EF2CF3-163B-4358-816E-67751163C5C3}" dt="2019-05-22T08:04:52.444" v="5026" actId="478"/>
          <ac:spMkLst>
            <pc:docMk/>
            <pc:sldMk cId="4274794317" sldId="284"/>
            <ac:spMk id="8" creationId="{0D88126B-59BA-4B3C-B37F-2370910E6580}"/>
          </ac:spMkLst>
        </pc:spChg>
        <pc:spChg chg="del">
          <ac:chgData name="Filip Marchman Rønne" userId="773cace1-0bf9-448a-9c5d-729bda17a12f" providerId="ADAL" clId="{09EF2CF3-163B-4358-816E-67751163C5C3}" dt="2019-05-22T08:04:53.509" v="5027" actId="478"/>
          <ac:spMkLst>
            <pc:docMk/>
            <pc:sldMk cId="4274794317" sldId="284"/>
            <ac:spMk id="10" creationId="{6D8FB0FD-E6DB-4EAF-8414-2E234D0A4CF0}"/>
          </ac:spMkLst>
        </pc:spChg>
        <pc:spChg chg="del">
          <ac:chgData name="Filip Marchman Rønne" userId="773cace1-0bf9-448a-9c5d-729bda17a12f" providerId="ADAL" clId="{09EF2CF3-163B-4358-816E-67751163C5C3}" dt="2019-05-22T08:04:54.223" v="5028" actId="478"/>
          <ac:spMkLst>
            <pc:docMk/>
            <pc:sldMk cId="4274794317" sldId="284"/>
            <ac:spMk id="11" creationId="{BA635462-B6C4-4F2A-BB68-0DDC6B20C018}"/>
          </ac:spMkLst>
        </pc:spChg>
        <pc:spChg chg="add mod">
          <ac:chgData name="Filip Marchman Rønne" userId="773cace1-0bf9-448a-9c5d-729bda17a12f" providerId="ADAL" clId="{09EF2CF3-163B-4358-816E-67751163C5C3}" dt="2019-05-22T11:00:45.771" v="5617" actId="1076"/>
          <ac:spMkLst>
            <pc:docMk/>
            <pc:sldMk cId="4274794317" sldId="284"/>
            <ac:spMk id="12" creationId="{72D9AFD8-2928-4C76-B871-56051795C361}"/>
          </ac:spMkLst>
        </pc:spChg>
        <pc:spChg chg="add mod">
          <ac:chgData name="Filip Marchman Rønne" userId="773cace1-0bf9-448a-9c5d-729bda17a12f" providerId="ADAL" clId="{09EF2CF3-163B-4358-816E-67751163C5C3}" dt="2019-05-22T08:16:48.273" v="5469" actId="1076"/>
          <ac:spMkLst>
            <pc:docMk/>
            <pc:sldMk cId="4274794317" sldId="284"/>
            <ac:spMk id="13" creationId="{022743AE-785F-4DDA-8CCE-D7404B35B5FB}"/>
          </ac:spMkLst>
        </pc:spChg>
        <pc:spChg chg="add del mod">
          <ac:chgData name="Filip Marchman Rønne" userId="773cace1-0bf9-448a-9c5d-729bda17a12f" providerId="ADAL" clId="{09EF2CF3-163B-4358-816E-67751163C5C3}" dt="2019-05-22T08:10:01.805" v="5181" actId="1076"/>
          <ac:spMkLst>
            <pc:docMk/>
            <pc:sldMk cId="4274794317" sldId="284"/>
            <ac:spMk id="14" creationId="{BADC0773-A256-4B58-81CA-B6F92ECB1DD7}"/>
          </ac:spMkLst>
        </pc:spChg>
        <pc:spChg chg="add mod">
          <ac:chgData name="Filip Marchman Rønne" userId="773cace1-0bf9-448a-9c5d-729bda17a12f" providerId="ADAL" clId="{09EF2CF3-163B-4358-816E-67751163C5C3}" dt="2019-05-22T08:16:46.594" v="5468" actId="1076"/>
          <ac:spMkLst>
            <pc:docMk/>
            <pc:sldMk cId="4274794317" sldId="284"/>
            <ac:spMk id="15" creationId="{43FD886F-9867-47C7-8029-32F85C51650D}"/>
          </ac:spMkLst>
        </pc:spChg>
      </pc:sldChg>
      <pc:sldChg chg="modSp add">
        <pc:chgData name="Filip Marchman Rønne" userId="773cace1-0bf9-448a-9c5d-729bda17a12f" providerId="ADAL" clId="{09EF2CF3-163B-4358-816E-67751163C5C3}" dt="2019-05-22T08:28:58.401" v="5541" actId="20577"/>
        <pc:sldMkLst>
          <pc:docMk/>
          <pc:sldMk cId="1750455032" sldId="285"/>
        </pc:sldMkLst>
        <pc:spChg chg="mod">
          <ac:chgData name="Filip Marchman Rønne" userId="773cace1-0bf9-448a-9c5d-729bda17a12f" providerId="ADAL" clId="{09EF2CF3-163B-4358-816E-67751163C5C3}" dt="2019-05-22T08:28:58.401" v="5541" actId="20577"/>
          <ac:spMkLst>
            <pc:docMk/>
            <pc:sldMk cId="1750455032" sldId="285"/>
            <ac:spMk id="3" creationId="{9A42F7A7-7139-477E-9B43-57A4C89D5C75}"/>
          </ac:spMkLst>
        </pc:spChg>
      </pc:sldChg>
      <pc:sldChg chg="addSp delSp modSp add modAnim">
        <pc:chgData name="Filip Marchman Rønne" userId="773cace1-0bf9-448a-9c5d-729bda17a12f" providerId="ADAL" clId="{09EF2CF3-163B-4358-816E-67751163C5C3}" dt="2019-05-24T12:35:11.394" v="9612" actId="20577"/>
        <pc:sldMkLst>
          <pc:docMk/>
          <pc:sldMk cId="1556075131" sldId="286"/>
        </pc:sldMkLst>
        <pc:spChg chg="mod">
          <ac:chgData name="Filip Marchman Rønne" userId="773cace1-0bf9-448a-9c5d-729bda17a12f" providerId="ADAL" clId="{09EF2CF3-163B-4358-816E-67751163C5C3}" dt="2019-05-24T08:19:30.282" v="8032" actId="20577"/>
          <ac:spMkLst>
            <pc:docMk/>
            <pc:sldMk cId="1556075131" sldId="286"/>
            <ac:spMk id="3" creationId="{9A42F7A7-7139-477E-9B43-57A4C89D5C75}"/>
          </ac:spMkLst>
        </pc:spChg>
        <pc:spChg chg="add mod">
          <ac:chgData name="Filip Marchman Rønne" userId="773cace1-0bf9-448a-9c5d-729bda17a12f" providerId="ADAL" clId="{09EF2CF3-163B-4358-816E-67751163C5C3}" dt="2019-05-22T08:19:08.720" v="5481" actId="1036"/>
          <ac:spMkLst>
            <pc:docMk/>
            <pc:sldMk cId="1556075131" sldId="286"/>
            <ac:spMk id="7" creationId="{5782AE69-BF5E-45B7-BE89-8E30A3FE203C}"/>
          </ac:spMkLst>
        </pc:spChg>
        <pc:spChg chg="del">
          <ac:chgData name="Filip Marchman Rønne" userId="773cace1-0bf9-448a-9c5d-729bda17a12f" providerId="ADAL" clId="{09EF2CF3-163B-4358-816E-67751163C5C3}" dt="2019-05-22T11:01:53.111" v="5623" actId="478"/>
          <ac:spMkLst>
            <pc:docMk/>
            <pc:sldMk cId="1556075131" sldId="286"/>
            <ac:spMk id="9" creationId="{0A4E91A0-A447-4F98-9720-F5D09F89EF2E}"/>
          </ac:spMkLst>
        </pc:spChg>
        <pc:spChg chg="mod">
          <ac:chgData name="Filip Marchman Rønne" userId="773cace1-0bf9-448a-9c5d-729bda17a12f" providerId="ADAL" clId="{09EF2CF3-163B-4358-816E-67751163C5C3}" dt="2019-05-22T11:00:35.297" v="5616" actId="1076"/>
          <ac:spMkLst>
            <pc:docMk/>
            <pc:sldMk cId="1556075131" sldId="286"/>
            <ac:spMk id="12" creationId="{72D9AFD8-2928-4C76-B871-56051795C361}"/>
          </ac:spMkLst>
        </pc:spChg>
        <pc:spChg chg="mod">
          <ac:chgData name="Filip Marchman Rønne" userId="773cace1-0bf9-448a-9c5d-729bda17a12f" providerId="ADAL" clId="{09EF2CF3-163B-4358-816E-67751163C5C3}" dt="2019-05-22T08:15:07.530" v="5344" actId="20577"/>
          <ac:spMkLst>
            <pc:docMk/>
            <pc:sldMk cId="1556075131" sldId="286"/>
            <ac:spMk id="13" creationId="{022743AE-785F-4DDA-8CCE-D7404B35B5FB}"/>
          </ac:spMkLst>
        </pc:spChg>
        <pc:spChg chg="mod">
          <ac:chgData name="Filip Marchman Rønne" userId="773cace1-0bf9-448a-9c5d-729bda17a12f" providerId="ADAL" clId="{09EF2CF3-163B-4358-816E-67751163C5C3}" dt="2019-05-24T12:35:11.394" v="9612" actId="20577"/>
          <ac:spMkLst>
            <pc:docMk/>
            <pc:sldMk cId="1556075131" sldId="286"/>
            <ac:spMk id="15" creationId="{43FD886F-9867-47C7-8029-32F85C51650D}"/>
          </ac:spMkLst>
        </pc:spChg>
      </pc:sldChg>
      <pc:sldChg chg="delSp modSp add delAnim modAnim">
        <pc:chgData name="Filip Marchman Rønne" userId="773cace1-0bf9-448a-9c5d-729bda17a12f" providerId="ADAL" clId="{09EF2CF3-163B-4358-816E-67751163C5C3}" dt="2019-05-22T11:56:09.844" v="5885" actId="1076"/>
        <pc:sldMkLst>
          <pc:docMk/>
          <pc:sldMk cId="2024123667" sldId="287"/>
        </pc:sldMkLst>
        <pc:spChg chg="mod">
          <ac:chgData name="Filip Marchman Rønne" userId="773cace1-0bf9-448a-9c5d-729bda17a12f" providerId="ADAL" clId="{09EF2CF3-163B-4358-816E-67751163C5C3}" dt="2019-05-22T11:56:09.844" v="5885" actId="1076"/>
          <ac:spMkLst>
            <pc:docMk/>
            <pc:sldMk cId="2024123667" sldId="287"/>
            <ac:spMk id="3" creationId="{D5C95BEC-4BF0-4E6F-BE7D-891C5DACAE06}"/>
          </ac:spMkLst>
        </pc:spChg>
        <pc:spChg chg="mod">
          <ac:chgData name="Filip Marchman Rønne" userId="773cace1-0bf9-448a-9c5d-729bda17a12f" providerId="ADAL" clId="{09EF2CF3-163B-4358-816E-67751163C5C3}" dt="2019-05-22T08:25:23.078" v="5504" actId="1582"/>
          <ac:spMkLst>
            <pc:docMk/>
            <pc:sldMk cId="2024123667" sldId="287"/>
            <ac:spMk id="5" creationId="{966BEA24-596E-4E64-A62E-6C26FF6F0678}"/>
          </ac:spMkLst>
        </pc:spChg>
        <pc:grpChg chg="del">
          <ac:chgData name="Filip Marchman Rønne" userId="773cace1-0bf9-448a-9c5d-729bda17a12f" providerId="ADAL" clId="{09EF2CF3-163B-4358-816E-67751163C5C3}" dt="2019-05-22T08:25:11.642" v="5498" actId="478"/>
          <ac:grpSpMkLst>
            <pc:docMk/>
            <pc:sldMk cId="2024123667" sldId="287"/>
            <ac:grpSpMk id="16" creationId="{AE353ADC-E63E-42D7-92DE-3704A031428C}"/>
          </ac:grpSpMkLst>
        </pc:grpChg>
      </pc:sldChg>
      <pc:sldChg chg="add ord">
        <pc:chgData name="Filip Marchman Rønne" userId="773cace1-0bf9-448a-9c5d-729bda17a12f" providerId="ADAL" clId="{09EF2CF3-163B-4358-816E-67751163C5C3}" dt="2019-05-22T11:54:50.463" v="5846" actId="1076"/>
        <pc:sldMkLst>
          <pc:docMk/>
          <pc:sldMk cId="1707874915" sldId="288"/>
        </pc:sldMkLst>
      </pc:sldChg>
      <pc:sldChg chg="addSp delSp modSp add">
        <pc:chgData name="Filip Marchman Rønne" userId="773cace1-0bf9-448a-9c5d-729bda17a12f" providerId="ADAL" clId="{09EF2CF3-163B-4358-816E-67751163C5C3}" dt="2019-05-22T11:56:33.834" v="5887" actId="14861"/>
        <pc:sldMkLst>
          <pc:docMk/>
          <pc:sldMk cId="4060495675" sldId="289"/>
        </pc:sldMkLst>
        <pc:spChg chg="mod">
          <ac:chgData name="Filip Marchman Rønne" userId="773cace1-0bf9-448a-9c5d-729bda17a12f" providerId="ADAL" clId="{09EF2CF3-163B-4358-816E-67751163C5C3}" dt="2019-05-22T11:56:17.026" v="5886" actId="14100"/>
          <ac:spMkLst>
            <pc:docMk/>
            <pc:sldMk cId="4060495675" sldId="289"/>
            <ac:spMk id="3" creationId="{89BE245B-0C7F-4DCC-BA59-006FBE885C75}"/>
          </ac:spMkLst>
        </pc:spChg>
        <pc:spChg chg="add mod">
          <ac:chgData name="Filip Marchman Rønne" userId="773cace1-0bf9-448a-9c5d-729bda17a12f" providerId="ADAL" clId="{09EF2CF3-163B-4358-816E-67751163C5C3}" dt="2019-05-22T11:51:39.988" v="5826" actId="1076"/>
          <ac:spMkLst>
            <pc:docMk/>
            <pc:sldMk cId="4060495675" sldId="289"/>
            <ac:spMk id="13" creationId="{7DD6B75A-413F-40EA-A2AC-13A2B2E680AA}"/>
          </ac:spMkLst>
        </pc:spChg>
        <pc:spChg chg="add mod">
          <ac:chgData name="Filip Marchman Rønne" userId="773cace1-0bf9-448a-9c5d-729bda17a12f" providerId="ADAL" clId="{09EF2CF3-163B-4358-816E-67751163C5C3}" dt="2019-05-22T11:51:36.012" v="5824" actId="1076"/>
          <ac:spMkLst>
            <pc:docMk/>
            <pc:sldMk cId="4060495675" sldId="289"/>
            <ac:spMk id="14" creationId="{8DEEC110-0D2C-4D8C-B7E7-DAFBBFEBD9F4}"/>
          </ac:spMkLst>
        </pc:spChg>
        <pc:spChg chg="add del">
          <ac:chgData name="Filip Marchman Rønne" userId="773cace1-0bf9-448a-9c5d-729bda17a12f" providerId="ADAL" clId="{09EF2CF3-163B-4358-816E-67751163C5C3}" dt="2019-05-22T11:48:50.166" v="5734" actId="14861"/>
          <ac:spMkLst>
            <pc:docMk/>
            <pc:sldMk cId="4060495675" sldId="289"/>
            <ac:spMk id="15" creationId="{DEEF6215-59F8-430C-B021-6BAB3DA51AC3}"/>
          </ac:spMkLst>
        </pc:spChg>
        <pc:spChg chg="add mod">
          <ac:chgData name="Filip Marchman Rønne" userId="773cace1-0bf9-448a-9c5d-729bda17a12f" providerId="ADAL" clId="{09EF2CF3-163B-4358-816E-67751163C5C3}" dt="2019-05-22T11:51:59.387" v="5830" actId="1076"/>
          <ac:spMkLst>
            <pc:docMk/>
            <pc:sldMk cId="4060495675" sldId="289"/>
            <ac:spMk id="20" creationId="{020D5EDD-4DC9-4561-A925-95F72BA44C8B}"/>
          </ac:spMkLst>
        </pc:spChg>
        <pc:spChg chg="add mod">
          <ac:chgData name="Filip Marchman Rønne" userId="773cace1-0bf9-448a-9c5d-729bda17a12f" providerId="ADAL" clId="{09EF2CF3-163B-4358-816E-67751163C5C3}" dt="2019-05-22T11:54:15.090" v="5845" actId="255"/>
          <ac:spMkLst>
            <pc:docMk/>
            <pc:sldMk cId="4060495675" sldId="289"/>
            <ac:spMk id="21" creationId="{125BE48F-7423-4515-B83C-2C977C644F5E}"/>
          </ac:spMkLst>
        </pc:spChg>
        <pc:spChg chg="add mod">
          <ac:chgData name="Filip Marchman Rønne" userId="773cace1-0bf9-448a-9c5d-729bda17a12f" providerId="ADAL" clId="{09EF2CF3-163B-4358-816E-67751163C5C3}" dt="2019-05-22T11:54:06.323" v="5843" actId="1076"/>
          <ac:spMkLst>
            <pc:docMk/>
            <pc:sldMk cId="4060495675" sldId="289"/>
            <ac:spMk id="24" creationId="{1531C2C1-FFDF-475B-BB3C-4871238E92F9}"/>
          </ac:spMkLst>
        </pc:spChg>
        <pc:grpChg chg="add del mod">
          <ac:chgData name="Filip Marchman Rønne" userId="773cace1-0bf9-448a-9c5d-729bda17a12f" providerId="ADAL" clId="{09EF2CF3-163B-4358-816E-67751163C5C3}" dt="2019-05-22T11:47:43.592" v="5684" actId="14861"/>
          <ac:grpSpMkLst>
            <pc:docMk/>
            <pc:sldMk cId="4060495675" sldId="289"/>
            <ac:grpSpMk id="12" creationId="{7E9C7D97-6277-4229-843E-8875742C35A6}"/>
          </ac:grpSpMkLst>
        </pc:grpChg>
        <pc:picChg chg="add del mod">
          <ac:chgData name="Filip Marchman Rønne" userId="773cace1-0bf9-448a-9c5d-729bda17a12f" providerId="ADAL" clId="{09EF2CF3-163B-4358-816E-67751163C5C3}" dt="2019-05-22T11:06:59.046" v="5627" actId="478"/>
          <ac:picMkLst>
            <pc:docMk/>
            <pc:sldMk cId="4060495675" sldId="289"/>
            <ac:picMk id="4" creationId="{5D008CD3-D949-4342-AEB5-2136B24E09AE}"/>
          </ac:picMkLst>
        </pc:picChg>
        <pc:picChg chg="mod">
          <ac:chgData name="Filip Marchman Rønne" userId="773cace1-0bf9-448a-9c5d-729bda17a12f" providerId="ADAL" clId="{09EF2CF3-163B-4358-816E-67751163C5C3}" dt="2019-05-22T11:51:30.700" v="5821" actId="1076"/>
          <ac:picMkLst>
            <pc:docMk/>
            <pc:sldMk cId="4060495675" sldId="289"/>
            <ac:picMk id="5" creationId="{4E5F4828-6513-4161-9412-3E20CDD8B658}"/>
          </ac:picMkLst>
        </pc:picChg>
        <pc:picChg chg="add mod modCrop">
          <ac:chgData name="Filip Marchman Rønne" userId="773cace1-0bf9-448a-9c5d-729bda17a12f" providerId="ADAL" clId="{09EF2CF3-163B-4358-816E-67751163C5C3}" dt="2019-05-22T11:50:04.651" v="5801" actId="1076"/>
          <ac:picMkLst>
            <pc:docMk/>
            <pc:sldMk cId="4060495675" sldId="289"/>
            <ac:picMk id="7" creationId="{EB52C2E7-7BE3-4788-94BA-8AF5C39D2DC1}"/>
          </ac:picMkLst>
        </pc:picChg>
        <pc:picChg chg="add mod">
          <ac:chgData name="Filip Marchman Rønne" userId="773cace1-0bf9-448a-9c5d-729bda17a12f" providerId="ADAL" clId="{09EF2CF3-163B-4358-816E-67751163C5C3}" dt="2019-05-22T11:56:33.834" v="5887" actId="14861"/>
          <ac:picMkLst>
            <pc:docMk/>
            <pc:sldMk cId="4060495675" sldId="289"/>
            <ac:picMk id="8" creationId="{33FB0F39-4554-4CEC-B80A-B4B97E0BD184}"/>
          </ac:picMkLst>
        </pc:picChg>
        <pc:picChg chg="add mod">
          <ac:chgData name="Filip Marchman Rønne" userId="773cace1-0bf9-448a-9c5d-729bda17a12f" providerId="ADAL" clId="{09EF2CF3-163B-4358-816E-67751163C5C3}" dt="2019-05-22T11:52:26.466" v="5836" actId="14861"/>
          <ac:picMkLst>
            <pc:docMk/>
            <pc:sldMk cId="4060495675" sldId="289"/>
            <ac:picMk id="9" creationId="{B0D1153C-0D30-4A90-8855-6062DF6B0653}"/>
          </ac:picMkLst>
        </pc:picChg>
        <pc:picChg chg="add mod topLvl">
          <ac:chgData name="Filip Marchman Rønne" userId="773cace1-0bf9-448a-9c5d-729bda17a12f" providerId="ADAL" clId="{09EF2CF3-163B-4358-816E-67751163C5C3}" dt="2019-05-22T11:52:31.803" v="5837" actId="14861"/>
          <ac:picMkLst>
            <pc:docMk/>
            <pc:sldMk cId="4060495675" sldId="289"/>
            <ac:picMk id="10" creationId="{6A636BF9-1BDA-406D-8DCF-3BDBAF0EED86}"/>
          </ac:picMkLst>
        </pc:picChg>
        <pc:picChg chg="add mod topLvl">
          <ac:chgData name="Filip Marchman Rønne" userId="773cace1-0bf9-448a-9c5d-729bda17a12f" providerId="ADAL" clId="{09EF2CF3-163B-4358-816E-67751163C5C3}" dt="2019-05-22T11:52:35.569" v="5838" actId="14861"/>
          <ac:picMkLst>
            <pc:docMk/>
            <pc:sldMk cId="4060495675" sldId="289"/>
            <ac:picMk id="11" creationId="{763389DE-E707-47B6-8BA6-DBBDDED83EC0}"/>
          </ac:picMkLst>
        </pc:picChg>
        <pc:picChg chg="add del mod">
          <ac:chgData name="Filip Marchman Rønne" userId="773cace1-0bf9-448a-9c5d-729bda17a12f" providerId="ADAL" clId="{09EF2CF3-163B-4358-816E-67751163C5C3}" dt="2019-05-22T11:49:02.932" v="5736" actId="478"/>
          <ac:picMkLst>
            <pc:docMk/>
            <pc:sldMk cId="4060495675" sldId="289"/>
            <ac:picMk id="17" creationId="{34548F81-10E7-4CA7-9AEA-FCCABBC9ABCD}"/>
          </ac:picMkLst>
        </pc:picChg>
        <pc:picChg chg="add mod">
          <ac:chgData name="Filip Marchman Rønne" userId="773cace1-0bf9-448a-9c5d-729bda17a12f" providerId="ADAL" clId="{09EF2CF3-163B-4358-816E-67751163C5C3}" dt="2019-05-22T11:51:55.989" v="5829" actId="1076"/>
          <ac:picMkLst>
            <pc:docMk/>
            <pc:sldMk cId="4060495675" sldId="289"/>
            <ac:picMk id="19" creationId="{6D1F8C38-F4FF-4C07-9E53-780082313C87}"/>
          </ac:picMkLst>
        </pc:picChg>
        <pc:picChg chg="add mod">
          <ac:chgData name="Filip Marchman Rønne" userId="773cace1-0bf9-448a-9c5d-729bda17a12f" providerId="ADAL" clId="{09EF2CF3-163B-4358-816E-67751163C5C3}" dt="2019-05-22T11:52:08.097" v="5834" actId="14100"/>
          <ac:picMkLst>
            <pc:docMk/>
            <pc:sldMk cId="4060495675" sldId="289"/>
            <ac:picMk id="23" creationId="{58F0280A-E680-40E9-9CB4-CB0177746EE9}"/>
          </ac:picMkLst>
        </pc:picChg>
        <pc:picChg chg="add mod">
          <ac:chgData name="Filip Marchman Rønne" userId="773cace1-0bf9-448a-9c5d-729bda17a12f" providerId="ADAL" clId="{09EF2CF3-163B-4358-816E-67751163C5C3}" dt="2019-05-22T11:54:08.306" v="5844" actId="1076"/>
          <ac:picMkLst>
            <pc:docMk/>
            <pc:sldMk cId="4060495675" sldId="289"/>
            <ac:picMk id="26" creationId="{557D32D3-08FE-41B2-ABC0-244400D091D2}"/>
          </ac:picMkLst>
        </pc:picChg>
      </pc:sldChg>
      <pc:sldChg chg="modSp add ord modAnim">
        <pc:chgData name="Filip Marchman Rønne" userId="773cace1-0bf9-448a-9c5d-729bda17a12f" providerId="ADAL" clId="{09EF2CF3-163B-4358-816E-67751163C5C3}" dt="2019-05-24T09:11:09.022" v="9421" actId="1036"/>
        <pc:sldMkLst>
          <pc:docMk/>
          <pc:sldMk cId="3058215270" sldId="290"/>
        </pc:sldMkLst>
        <pc:spChg chg="mod">
          <ac:chgData name="Filip Marchman Rønne" userId="773cace1-0bf9-448a-9c5d-729bda17a12f" providerId="ADAL" clId="{09EF2CF3-163B-4358-816E-67751163C5C3}" dt="2019-05-24T08:58:51.243" v="8682" actId="947"/>
          <ac:spMkLst>
            <pc:docMk/>
            <pc:sldMk cId="3058215270" sldId="290"/>
            <ac:spMk id="2" creationId="{D0503112-5E8F-47D8-AC2A-DA1E1196C20F}"/>
          </ac:spMkLst>
        </pc:spChg>
        <pc:spChg chg="mod">
          <ac:chgData name="Filip Marchman Rønne" userId="773cace1-0bf9-448a-9c5d-729bda17a12f" providerId="ADAL" clId="{09EF2CF3-163B-4358-816E-67751163C5C3}" dt="2019-05-22T13:26:51.048" v="7093" actId="6549"/>
          <ac:spMkLst>
            <pc:docMk/>
            <pc:sldMk cId="3058215270" sldId="290"/>
            <ac:spMk id="3" creationId="{CD864572-AEC1-489A-AB2E-516340EAC85A}"/>
          </ac:spMkLst>
        </pc:spChg>
      </pc:sldChg>
      <pc:sldChg chg="modSp add del">
        <pc:chgData name="Filip Marchman Rønne" userId="773cace1-0bf9-448a-9c5d-729bda17a12f" providerId="ADAL" clId="{09EF2CF3-163B-4358-816E-67751163C5C3}" dt="2019-05-22T13:45:29.099" v="7319" actId="2696"/>
        <pc:sldMkLst>
          <pc:docMk/>
          <pc:sldMk cId="4118873621" sldId="291"/>
        </pc:sldMkLst>
        <pc:spChg chg="mod">
          <ac:chgData name="Filip Marchman Rønne" userId="773cace1-0bf9-448a-9c5d-729bda17a12f" providerId="ADAL" clId="{09EF2CF3-163B-4358-816E-67751163C5C3}" dt="2019-05-22T13:31:26.010" v="7109" actId="5793"/>
          <ac:spMkLst>
            <pc:docMk/>
            <pc:sldMk cId="4118873621" sldId="291"/>
            <ac:spMk id="3" creationId="{0D564979-0CAB-45CF-A1B2-302B2394BC20}"/>
          </ac:spMkLst>
        </pc:spChg>
      </pc:sldChg>
      <pc:sldChg chg="addSp delSp modSp add">
        <pc:chgData name="Filip Marchman Rønne" userId="773cace1-0bf9-448a-9c5d-729bda17a12f" providerId="ADAL" clId="{09EF2CF3-163B-4358-816E-67751163C5C3}" dt="2019-05-22T13:36:06.790" v="7232" actId="1076"/>
        <pc:sldMkLst>
          <pc:docMk/>
          <pc:sldMk cId="336214481" sldId="292"/>
        </pc:sldMkLst>
        <pc:spChg chg="del">
          <ac:chgData name="Filip Marchman Rønne" userId="773cace1-0bf9-448a-9c5d-729bda17a12f" providerId="ADAL" clId="{09EF2CF3-163B-4358-816E-67751163C5C3}" dt="2019-05-22T13:34:20.786" v="7111" actId="478"/>
          <ac:spMkLst>
            <pc:docMk/>
            <pc:sldMk cId="336214481" sldId="292"/>
            <ac:spMk id="2" creationId="{0139A8BC-6CE3-B943-A2A0-A05A8D029D34}"/>
          </ac:spMkLst>
        </pc:spChg>
        <pc:spChg chg="mod">
          <ac:chgData name="Filip Marchman Rønne" userId="773cace1-0bf9-448a-9c5d-729bda17a12f" providerId="ADAL" clId="{09EF2CF3-163B-4358-816E-67751163C5C3}" dt="2019-05-22T13:35:45.408" v="7172" actId="1076"/>
          <ac:spMkLst>
            <pc:docMk/>
            <pc:sldMk cId="336214481" sldId="292"/>
            <ac:spMk id="3" creationId="{2E40A452-547F-6C45-A333-623E6E8414EA}"/>
          </ac:spMkLst>
        </pc:spChg>
        <pc:spChg chg="add del mod">
          <ac:chgData name="Filip Marchman Rønne" userId="773cace1-0bf9-448a-9c5d-729bda17a12f" providerId="ADAL" clId="{09EF2CF3-163B-4358-816E-67751163C5C3}" dt="2019-05-22T13:36:06.790" v="7232" actId="1076"/>
          <ac:spMkLst>
            <pc:docMk/>
            <pc:sldMk cId="336214481" sldId="292"/>
            <ac:spMk id="8" creationId="{9EAB89E1-30AA-4A37-B5E1-D68A76BCF650}"/>
          </ac:spMkLst>
        </pc:spChg>
        <pc:spChg chg="add del mod">
          <ac:chgData name="Filip Marchman Rønne" userId="773cace1-0bf9-448a-9c5d-729bda17a12f" providerId="ADAL" clId="{09EF2CF3-163B-4358-816E-67751163C5C3}" dt="2019-05-22T13:35:51.573" v="7184" actId="1076"/>
          <ac:spMkLst>
            <pc:docMk/>
            <pc:sldMk cId="336214481" sldId="292"/>
            <ac:spMk id="28" creationId="{E0C319C3-4FA2-452F-8F8E-CF5C50F3E6F9}"/>
          </ac:spMkLst>
        </pc:spChg>
      </pc:sldChg>
      <pc:sldChg chg="addSp delSp modSp add ord delAnim modAnim">
        <pc:chgData name="Filip Marchman Rønne" userId="773cace1-0bf9-448a-9c5d-729bda17a12f" providerId="ADAL" clId="{09EF2CF3-163B-4358-816E-67751163C5C3}" dt="2019-05-24T08:50:58.671" v="8382" actId="20577"/>
        <pc:sldMkLst>
          <pc:docMk/>
          <pc:sldMk cId="3197941621" sldId="293"/>
        </pc:sldMkLst>
        <pc:spChg chg="mod">
          <ac:chgData name="Filip Marchman Rønne" userId="773cace1-0bf9-448a-9c5d-729bda17a12f" providerId="ADAL" clId="{09EF2CF3-163B-4358-816E-67751163C5C3}" dt="2019-05-23T08:17:00.536" v="7374" actId="20577"/>
          <ac:spMkLst>
            <pc:docMk/>
            <pc:sldMk cId="3197941621" sldId="293"/>
            <ac:spMk id="2" creationId="{8A9DEA47-DF1C-4D09-BD62-B425814F616B}"/>
          </ac:spMkLst>
        </pc:spChg>
        <pc:spChg chg="del">
          <ac:chgData name="Filip Marchman Rønne" userId="773cace1-0bf9-448a-9c5d-729bda17a12f" providerId="ADAL" clId="{09EF2CF3-163B-4358-816E-67751163C5C3}" dt="2019-05-22T13:37:22.065" v="7235" actId="478"/>
          <ac:spMkLst>
            <pc:docMk/>
            <pc:sldMk cId="3197941621" sldId="293"/>
            <ac:spMk id="3" creationId="{6DE2604A-161F-4EFE-BE72-B19573849591}"/>
          </ac:spMkLst>
        </pc:spChg>
        <pc:spChg chg="add del">
          <ac:chgData name="Filip Marchman Rønne" userId="773cace1-0bf9-448a-9c5d-729bda17a12f" providerId="ADAL" clId="{09EF2CF3-163B-4358-816E-67751163C5C3}" dt="2019-05-22T13:37:23.717" v="7237" actId="478"/>
          <ac:spMkLst>
            <pc:docMk/>
            <pc:sldMk cId="3197941621" sldId="293"/>
            <ac:spMk id="4" creationId="{07E6E652-1196-40C7-8157-195542DC822B}"/>
          </ac:spMkLst>
        </pc:spChg>
        <pc:spChg chg="add del mod">
          <ac:chgData name="Filip Marchman Rønne" userId="773cace1-0bf9-448a-9c5d-729bda17a12f" providerId="ADAL" clId="{09EF2CF3-163B-4358-816E-67751163C5C3}" dt="2019-05-22T13:37:35.850" v="7242" actId="478"/>
          <ac:spMkLst>
            <pc:docMk/>
            <pc:sldMk cId="3197941621" sldId="293"/>
            <ac:spMk id="5" creationId="{8E11D61E-09BC-4C74-94ED-4D1CB3FC7EF3}"/>
          </ac:spMkLst>
        </pc:spChg>
        <pc:spChg chg="add del mod">
          <ac:chgData name="Filip Marchman Rønne" userId="773cace1-0bf9-448a-9c5d-729bda17a12f" providerId="ADAL" clId="{09EF2CF3-163B-4358-816E-67751163C5C3}" dt="2019-05-22T13:37:35.850" v="7242" actId="478"/>
          <ac:spMkLst>
            <pc:docMk/>
            <pc:sldMk cId="3197941621" sldId="293"/>
            <ac:spMk id="13" creationId="{1AAFFBD1-7C6A-4FE4-B3CA-764E2A69D8B1}"/>
          </ac:spMkLst>
        </pc:spChg>
        <pc:graphicFrameChg chg="add del modGraphic">
          <ac:chgData name="Filip Marchman Rønne" userId="773cace1-0bf9-448a-9c5d-729bda17a12f" providerId="ADAL" clId="{09EF2CF3-163B-4358-816E-67751163C5C3}" dt="2019-05-22T13:37:35.850" v="7242" actId="478"/>
          <ac:graphicFrameMkLst>
            <pc:docMk/>
            <pc:sldMk cId="3197941621" sldId="293"/>
            <ac:graphicFrameMk id="6" creationId="{9C57CCCA-6650-4867-ADDD-74A14E3B64E8}"/>
          </ac:graphicFrameMkLst>
        </pc:graphicFrameChg>
        <pc:picChg chg="add mod">
          <ac:chgData name="Filip Marchman Rønne" userId="773cace1-0bf9-448a-9c5d-729bda17a12f" providerId="ADAL" clId="{09EF2CF3-163B-4358-816E-67751163C5C3}" dt="2019-05-23T08:30:33.278" v="7376" actId="1076"/>
          <ac:picMkLst>
            <pc:docMk/>
            <pc:sldMk cId="3197941621" sldId="293"/>
            <ac:picMk id="4" creationId="{30E587B3-40C6-4A13-A05F-BA4061715AEB}"/>
          </ac:picMkLst>
        </pc:picChg>
        <pc:picChg chg="add del mod">
          <ac:chgData name="Filip Marchman Rønne" userId="773cace1-0bf9-448a-9c5d-729bda17a12f" providerId="ADAL" clId="{09EF2CF3-163B-4358-816E-67751163C5C3}" dt="2019-05-22T13:37:35.850" v="7242" actId="478"/>
          <ac:picMkLst>
            <pc:docMk/>
            <pc:sldMk cId="3197941621" sldId="293"/>
            <ac:picMk id="7" creationId="{FAABDC5A-3A55-4C11-8AB9-403F39560BD0}"/>
          </ac:picMkLst>
        </pc:picChg>
        <pc:picChg chg="add del mod">
          <ac:chgData name="Filip Marchman Rønne" userId="773cace1-0bf9-448a-9c5d-729bda17a12f" providerId="ADAL" clId="{09EF2CF3-163B-4358-816E-67751163C5C3}" dt="2019-05-22T13:37:35.850" v="7242" actId="478"/>
          <ac:picMkLst>
            <pc:docMk/>
            <pc:sldMk cId="3197941621" sldId="293"/>
            <ac:picMk id="11" creationId="{AD4C3EAB-3642-47BF-B1D1-9B6974A5990C}"/>
          </ac:picMkLst>
        </pc:picChg>
        <pc:picChg chg="add del mod">
          <ac:chgData name="Filip Marchman Rønne" userId="773cace1-0bf9-448a-9c5d-729bda17a12f" providerId="ADAL" clId="{09EF2CF3-163B-4358-816E-67751163C5C3}" dt="2019-05-22T13:37:35.850" v="7242" actId="478"/>
          <ac:picMkLst>
            <pc:docMk/>
            <pc:sldMk cId="3197941621" sldId="293"/>
            <ac:picMk id="12" creationId="{4624DA4C-B830-4A7C-B97D-8A2B71BAC095}"/>
          </ac:picMkLst>
        </pc:picChg>
        <pc:cxnChg chg="add del mod">
          <ac:chgData name="Filip Marchman Rønne" userId="773cace1-0bf9-448a-9c5d-729bda17a12f" providerId="ADAL" clId="{09EF2CF3-163B-4358-816E-67751163C5C3}" dt="2019-05-22T13:37:35.850" v="7242" actId="478"/>
          <ac:cxnSpMkLst>
            <pc:docMk/>
            <pc:sldMk cId="3197941621" sldId="293"/>
            <ac:cxnSpMk id="8" creationId="{AFD81460-4135-4F43-9562-9C689CD82D3F}"/>
          </ac:cxnSpMkLst>
        </pc:cxnChg>
        <pc:cxnChg chg="add del mod">
          <ac:chgData name="Filip Marchman Rønne" userId="773cace1-0bf9-448a-9c5d-729bda17a12f" providerId="ADAL" clId="{09EF2CF3-163B-4358-816E-67751163C5C3}" dt="2019-05-22T13:37:35.850" v="7242" actId="478"/>
          <ac:cxnSpMkLst>
            <pc:docMk/>
            <pc:sldMk cId="3197941621" sldId="293"/>
            <ac:cxnSpMk id="9" creationId="{E7B98CCA-7AE5-419D-B623-1276274157A3}"/>
          </ac:cxnSpMkLst>
        </pc:cxnChg>
        <pc:cxnChg chg="add del mod">
          <ac:chgData name="Filip Marchman Rønne" userId="773cace1-0bf9-448a-9c5d-729bda17a12f" providerId="ADAL" clId="{09EF2CF3-163B-4358-816E-67751163C5C3}" dt="2019-05-22T13:37:35.850" v="7242" actId="478"/>
          <ac:cxnSpMkLst>
            <pc:docMk/>
            <pc:sldMk cId="3197941621" sldId="293"/>
            <ac:cxnSpMk id="10" creationId="{01F4427B-10AA-49A3-BD02-0028A0BD4E73}"/>
          </ac:cxnSpMkLst>
        </pc:cxnChg>
      </pc:sldChg>
      <pc:sldChg chg="addSp delSp modSp add ord modTransition modAnim">
        <pc:chgData name="Filip Marchman Rønne" userId="773cace1-0bf9-448a-9c5d-729bda17a12f" providerId="ADAL" clId="{09EF2CF3-163B-4358-816E-67751163C5C3}" dt="2019-05-24T08:51:05.867" v="8385" actId="20577"/>
        <pc:sldMkLst>
          <pc:docMk/>
          <pc:sldMk cId="2952659523" sldId="294"/>
        </pc:sldMkLst>
        <pc:spChg chg="del">
          <ac:chgData name="Filip Marchman Rønne" userId="773cace1-0bf9-448a-9c5d-729bda17a12f" providerId="ADAL" clId="{09EF2CF3-163B-4358-816E-67751163C5C3}" dt="2019-05-22T13:37:56.793" v="7244" actId="478"/>
          <ac:spMkLst>
            <pc:docMk/>
            <pc:sldMk cId="2952659523" sldId="294"/>
            <ac:spMk id="2" creationId="{9F3469B0-B8EC-4810-979B-B663CC27A4BF}"/>
          </ac:spMkLst>
        </pc:spChg>
        <pc:spChg chg="add del mod">
          <ac:chgData name="Filip Marchman Rønne" userId="773cace1-0bf9-448a-9c5d-729bda17a12f" providerId="ADAL" clId="{09EF2CF3-163B-4358-816E-67751163C5C3}" dt="2019-05-22T13:37:59.212" v="7245" actId="478"/>
          <ac:spMkLst>
            <pc:docMk/>
            <pc:sldMk cId="2952659523" sldId="294"/>
            <ac:spMk id="4" creationId="{64353C73-1D79-48DD-AAB7-56891E4F10F9}"/>
          </ac:spMkLst>
        </pc:spChg>
        <pc:spChg chg="add mod">
          <ac:chgData name="Filip Marchman Rønne" userId="773cace1-0bf9-448a-9c5d-729bda17a12f" providerId="ADAL" clId="{09EF2CF3-163B-4358-816E-67751163C5C3}" dt="2019-05-22T13:38:56.538" v="7318" actId="20577"/>
          <ac:spMkLst>
            <pc:docMk/>
            <pc:sldMk cId="2952659523" sldId="294"/>
            <ac:spMk id="13" creationId="{A967CF32-2503-45E0-B74E-F904F53E4096}"/>
          </ac:spMkLst>
        </pc:spChg>
      </pc:sldChg>
      <pc:sldChg chg="add ord">
        <pc:chgData name="Filip Marchman Rønne" userId="773cace1-0bf9-448a-9c5d-729bda17a12f" providerId="ADAL" clId="{09EF2CF3-163B-4358-816E-67751163C5C3}" dt="2019-05-24T08:51:00.374" v="8383" actId="20577"/>
        <pc:sldMkLst>
          <pc:docMk/>
          <pc:sldMk cId="3992800596" sldId="295"/>
        </pc:sldMkLst>
      </pc:sldChg>
      <pc:sldChg chg="addSp delSp modSp add">
        <pc:chgData name="Filip Marchman Rønne" userId="773cace1-0bf9-448a-9c5d-729bda17a12f" providerId="ADAL" clId="{09EF2CF3-163B-4358-816E-67751163C5C3}" dt="2019-05-24T08:47:39.594" v="8323" actId="1076"/>
        <pc:sldMkLst>
          <pc:docMk/>
          <pc:sldMk cId="2581640134" sldId="296"/>
        </pc:sldMkLst>
        <pc:spChg chg="mod">
          <ac:chgData name="Filip Marchman Rønne" userId="773cace1-0bf9-448a-9c5d-729bda17a12f" providerId="ADAL" clId="{09EF2CF3-163B-4358-816E-67751163C5C3}" dt="2019-05-24T08:03:15.396" v="7697" actId="20577"/>
          <ac:spMkLst>
            <pc:docMk/>
            <pc:sldMk cId="2581640134" sldId="296"/>
            <ac:spMk id="2" creationId="{D8D3BA54-7D37-46E9-A343-09DCE43FCEFB}"/>
          </ac:spMkLst>
        </pc:spChg>
        <pc:spChg chg="del mod">
          <ac:chgData name="Filip Marchman Rønne" userId="773cace1-0bf9-448a-9c5d-729bda17a12f" providerId="ADAL" clId="{09EF2CF3-163B-4358-816E-67751163C5C3}" dt="2019-05-24T07:56:25.428" v="7524" actId="478"/>
          <ac:spMkLst>
            <pc:docMk/>
            <pc:sldMk cId="2581640134" sldId="296"/>
            <ac:spMk id="3" creationId="{9B02E530-36B8-495D-B978-D4BD56F12A87}"/>
          </ac:spMkLst>
        </pc:spChg>
        <pc:spChg chg="del">
          <ac:chgData name="Filip Marchman Rønne" userId="773cace1-0bf9-448a-9c5d-729bda17a12f" providerId="ADAL" clId="{09EF2CF3-163B-4358-816E-67751163C5C3}" dt="2019-05-24T07:56:29.508" v="7526" actId="478"/>
          <ac:spMkLst>
            <pc:docMk/>
            <pc:sldMk cId="2581640134" sldId="296"/>
            <ac:spMk id="4" creationId="{C49E40B1-4C72-49D2-98A3-5EB352E996EC}"/>
          </ac:spMkLst>
        </pc:spChg>
        <pc:spChg chg="add mod">
          <ac:chgData name="Filip Marchman Rønne" userId="773cace1-0bf9-448a-9c5d-729bda17a12f" providerId="ADAL" clId="{09EF2CF3-163B-4358-816E-67751163C5C3}" dt="2019-05-24T08:01:13.064" v="7654" actId="1076"/>
          <ac:spMkLst>
            <pc:docMk/>
            <pc:sldMk cId="2581640134" sldId="296"/>
            <ac:spMk id="5" creationId="{B57E0260-673F-423E-870C-1919BD3D51CB}"/>
          </ac:spMkLst>
        </pc:spChg>
        <pc:spChg chg="add mod">
          <ac:chgData name="Filip Marchman Rønne" userId="773cace1-0bf9-448a-9c5d-729bda17a12f" providerId="ADAL" clId="{09EF2CF3-163B-4358-816E-67751163C5C3}" dt="2019-05-24T08:02:17.920" v="7666" actId="1076"/>
          <ac:spMkLst>
            <pc:docMk/>
            <pc:sldMk cId="2581640134" sldId="296"/>
            <ac:spMk id="6" creationId="{FF5A4E85-FE04-43EF-A8F9-CE43649925EB}"/>
          </ac:spMkLst>
        </pc:spChg>
        <pc:spChg chg="add mod">
          <ac:chgData name="Filip Marchman Rønne" userId="773cace1-0bf9-448a-9c5d-729bda17a12f" providerId="ADAL" clId="{09EF2CF3-163B-4358-816E-67751163C5C3}" dt="2019-05-24T08:02:17.920" v="7666" actId="1076"/>
          <ac:spMkLst>
            <pc:docMk/>
            <pc:sldMk cId="2581640134" sldId="296"/>
            <ac:spMk id="7" creationId="{0EFF576A-6F79-4732-B1BE-EF53C281F46F}"/>
          </ac:spMkLst>
        </pc:spChg>
        <pc:spChg chg="add mod">
          <ac:chgData name="Filip Marchman Rønne" userId="773cace1-0bf9-448a-9c5d-729bda17a12f" providerId="ADAL" clId="{09EF2CF3-163B-4358-816E-67751163C5C3}" dt="2019-05-24T08:02:17.920" v="7666" actId="1076"/>
          <ac:spMkLst>
            <pc:docMk/>
            <pc:sldMk cId="2581640134" sldId="296"/>
            <ac:spMk id="8" creationId="{114F8A9A-C1DC-4F15-B179-A58A6DE51E1D}"/>
          </ac:spMkLst>
        </pc:spChg>
        <pc:spChg chg="add mod">
          <ac:chgData name="Filip Marchman Rønne" userId="773cace1-0bf9-448a-9c5d-729bda17a12f" providerId="ADAL" clId="{09EF2CF3-163B-4358-816E-67751163C5C3}" dt="2019-05-24T08:47:39.594" v="8323" actId="1076"/>
          <ac:spMkLst>
            <pc:docMk/>
            <pc:sldMk cId="2581640134" sldId="296"/>
            <ac:spMk id="21" creationId="{C3162E4F-75F3-48D0-B17F-C2A3DF0688D5}"/>
          </ac:spMkLst>
        </pc:spChg>
        <pc:cxnChg chg="add mod">
          <ac:chgData name="Filip Marchman Rønne" userId="773cace1-0bf9-448a-9c5d-729bda17a12f" providerId="ADAL" clId="{09EF2CF3-163B-4358-816E-67751163C5C3}" dt="2019-05-24T08:02:24.865" v="7668" actId="1076"/>
          <ac:cxnSpMkLst>
            <pc:docMk/>
            <pc:sldMk cId="2581640134" sldId="296"/>
            <ac:cxnSpMk id="10" creationId="{1E03A287-F258-4487-BFAD-EB4FBE8B8B8B}"/>
          </ac:cxnSpMkLst>
        </pc:cxnChg>
        <pc:cxnChg chg="add mod">
          <ac:chgData name="Filip Marchman Rønne" userId="773cace1-0bf9-448a-9c5d-729bda17a12f" providerId="ADAL" clId="{09EF2CF3-163B-4358-816E-67751163C5C3}" dt="2019-05-24T08:02:29.283" v="7670" actId="1076"/>
          <ac:cxnSpMkLst>
            <pc:docMk/>
            <pc:sldMk cId="2581640134" sldId="296"/>
            <ac:cxnSpMk id="14" creationId="{69ABE0CC-63D6-4DF7-A9FD-6F633839D393}"/>
          </ac:cxnSpMkLst>
        </pc:cxnChg>
        <pc:cxnChg chg="add mod">
          <ac:chgData name="Filip Marchman Rønne" userId="773cace1-0bf9-448a-9c5d-729bda17a12f" providerId="ADAL" clId="{09EF2CF3-163B-4358-816E-67751163C5C3}" dt="2019-05-24T08:02:32.779" v="7672" actId="14100"/>
          <ac:cxnSpMkLst>
            <pc:docMk/>
            <pc:sldMk cId="2581640134" sldId="296"/>
            <ac:cxnSpMk id="16" creationId="{23D5FFE8-A6C3-46AC-B6D6-23C77BF2A076}"/>
          </ac:cxnSpMkLst>
        </pc:cxnChg>
      </pc:sldChg>
      <pc:sldChg chg="addSp delSp modSp add del modAnim">
        <pc:chgData name="Filip Marchman Rønne" userId="773cace1-0bf9-448a-9c5d-729bda17a12f" providerId="ADAL" clId="{09EF2CF3-163B-4358-816E-67751163C5C3}" dt="2019-05-24T08:44:43.772" v="8052" actId="2696"/>
        <pc:sldMkLst>
          <pc:docMk/>
          <pc:sldMk cId="1188638932" sldId="297"/>
        </pc:sldMkLst>
        <pc:spChg chg="del">
          <ac:chgData name="Filip Marchman Rønne" userId="773cace1-0bf9-448a-9c5d-729bda17a12f" providerId="ADAL" clId="{09EF2CF3-163B-4358-816E-67751163C5C3}" dt="2019-05-24T08:20:18.403" v="8039" actId="478"/>
          <ac:spMkLst>
            <pc:docMk/>
            <pc:sldMk cId="1188638932" sldId="297"/>
            <ac:spMk id="4" creationId="{B3B1863E-D7EA-489A-AB9D-86048B63CC33}"/>
          </ac:spMkLst>
        </pc:spChg>
        <pc:spChg chg="del">
          <ac:chgData name="Filip Marchman Rønne" userId="773cace1-0bf9-448a-9c5d-729bda17a12f" providerId="ADAL" clId="{09EF2CF3-163B-4358-816E-67751163C5C3}" dt="2019-05-24T08:20:18.403" v="8039" actId="478"/>
          <ac:spMkLst>
            <pc:docMk/>
            <pc:sldMk cId="1188638932" sldId="297"/>
            <ac:spMk id="5" creationId="{6DC1D217-2551-41BA-A75C-056EE6272FEA}"/>
          </ac:spMkLst>
        </pc:spChg>
        <pc:spChg chg="del">
          <ac:chgData name="Filip Marchman Rønne" userId="773cace1-0bf9-448a-9c5d-729bda17a12f" providerId="ADAL" clId="{09EF2CF3-163B-4358-816E-67751163C5C3}" dt="2019-05-24T08:20:18.403" v="8039" actId="478"/>
          <ac:spMkLst>
            <pc:docMk/>
            <pc:sldMk cId="1188638932" sldId="297"/>
            <ac:spMk id="6" creationId="{A60B6753-04AB-4BF9-B8D0-F07FF7C3363D}"/>
          </ac:spMkLst>
        </pc:spChg>
        <pc:spChg chg="del">
          <ac:chgData name="Filip Marchman Rønne" userId="773cace1-0bf9-448a-9c5d-729bda17a12f" providerId="ADAL" clId="{09EF2CF3-163B-4358-816E-67751163C5C3}" dt="2019-05-24T08:20:23.506" v="8040" actId="478"/>
          <ac:spMkLst>
            <pc:docMk/>
            <pc:sldMk cId="1188638932" sldId="297"/>
            <ac:spMk id="7" creationId="{B959FA9F-3197-4F9C-9987-B535BC298A9F}"/>
          </ac:spMkLst>
        </pc:spChg>
        <pc:spChg chg="del">
          <ac:chgData name="Filip Marchman Rønne" userId="773cace1-0bf9-448a-9c5d-729bda17a12f" providerId="ADAL" clId="{09EF2CF3-163B-4358-816E-67751163C5C3}" dt="2019-05-24T08:20:18.403" v="8039" actId="478"/>
          <ac:spMkLst>
            <pc:docMk/>
            <pc:sldMk cId="1188638932" sldId="297"/>
            <ac:spMk id="8" creationId="{0D88126B-59BA-4B3C-B37F-2370910E6580}"/>
          </ac:spMkLst>
        </pc:spChg>
        <pc:spChg chg="del">
          <ac:chgData name="Filip Marchman Rønne" userId="773cace1-0bf9-448a-9c5d-729bda17a12f" providerId="ADAL" clId="{09EF2CF3-163B-4358-816E-67751163C5C3}" dt="2019-05-24T08:20:18.403" v="8039" actId="478"/>
          <ac:spMkLst>
            <pc:docMk/>
            <pc:sldMk cId="1188638932" sldId="297"/>
            <ac:spMk id="9" creationId="{0A4E91A0-A447-4F98-9720-F5D09F89EF2E}"/>
          </ac:spMkLst>
        </pc:spChg>
        <pc:spChg chg="del">
          <ac:chgData name="Filip Marchman Rønne" userId="773cace1-0bf9-448a-9c5d-729bda17a12f" providerId="ADAL" clId="{09EF2CF3-163B-4358-816E-67751163C5C3}" dt="2019-05-24T08:20:18.403" v="8039" actId="478"/>
          <ac:spMkLst>
            <pc:docMk/>
            <pc:sldMk cId="1188638932" sldId="297"/>
            <ac:spMk id="10" creationId="{6D8FB0FD-E6DB-4EAF-8414-2E234D0A4CF0}"/>
          </ac:spMkLst>
        </pc:spChg>
        <pc:spChg chg="add mod">
          <ac:chgData name="Filip Marchman Rønne" userId="773cace1-0bf9-448a-9c5d-729bda17a12f" providerId="ADAL" clId="{09EF2CF3-163B-4358-816E-67751163C5C3}" dt="2019-05-24T08:20:44.186" v="8051" actId="20577"/>
          <ac:spMkLst>
            <pc:docMk/>
            <pc:sldMk cId="1188638932" sldId="297"/>
            <ac:spMk id="12" creationId="{DB65D84D-5D0A-4C44-9609-1C3A6029204C}"/>
          </ac:spMkLst>
        </pc:spChg>
        <pc:spChg chg="add mod">
          <ac:chgData name="Filip Marchman Rønne" userId="773cace1-0bf9-448a-9c5d-729bda17a12f" providerId="ADAL" clId="{09EF2CF3-163B-4358-816E-67751163C5C3}" dt="2019-05-24T08:20:38.725" v="8044" actId="1076"/>
          <ac:spMkLst>
            <pc:docMk/>
            <pc:sldMk cId="1188638932" sldId="297"/>
            <ac:spMk id="13" creationId="{F9846C1D-C1EF-4626-BF4A-6BEFC408BB8D}"/>
          </ac:spMkLst>
        </pc:spChg>
        <pc:spChg chg="add mod">
          <ac:chgData name="Filip Marchman Rønne" userId="773cace1-0bf9-448a-9c5d-729bda17a12f" providerId="ADAL" clId="{09EF2CF3-163B-4358-816E-67751163C5C3}" dt="2019-05-24T08:20:36.835" v="8043" actId="1076"/>
          <ac:spMkLst>
            <pc:docMk/>
            <pc:sldMk cId="1188638932" sldId="297"/>
            <ac:spMk id="14" creationId="{11C017B3-7BB6-46F1-B43D-8812C8680F95}"/>
          </ac:spMkLst>
        </pc:spChg>
      </pc:sldChg>
      <pc:sldChg chg="addSp delSp modSp add modAnim">
        <pc:chgData name="Filip Marchman Rønne" userId="773cace1-0bf9-448a-9c5d-729bda17a12f" providerId="ADAL" clId="{09EF2CF3-163B-4358-816E-67751163C5C3}" dt="2019-05-24T12:37:00.784" v="9614"/>
        <pc:sldMkLst>
          <pc:docMk/>
          <pc:sldMk cId="2311380642" sldId="297"/>
        </pc:sldMkLst>
        <pc:spChg chg="del">
          <ac:chgData name="Filip Marchman Rønne" userId="773cace1-0bf9-448a-9c5d-729bda17a12f" providerId="ADAL" clId="{09EF2CF3-163B-4358-816E-67751163C5C3}" dt="2019-05-24T08:59:18.818" v="8684" actId="478"/>
          <ac:spMkLst>
            <pc:docMk/>
            <pc:sldMk cId="2311380642" sldId="297"/>
            <ac:spMk id="4" creationId="{B3B1863E-D7EA-489A-AB9D-86048B63CC33}"/>
          </ac:spMkLst>
        </pc:spChg>
        <pc:spChg chg="del">
          <ac:chgData name="Filip Marchman Rønne" userId="773cace1-0bf9-448a-9c5d-729bda17a12f" providerId="ADAL" clId="{09EF2CF3-163B-4358-816E-67751163C5C3}" dt="2019-05-24T08:59:18.818" v="8684" actId="478"/>
          <ac:spMkLst>
            <pc:docMk/>
            <pc:sldMk cId="2311380642" sldId="297"/>
            <ac:spMk id="5" creationId="{6DC1D217-2551-41BA-A75C-056EE6272FEA}"/>
          </ac:spMkLst>
        </pc:spChg>
        <pc:spChg chg="del">
          <ac:chgData name="Filip Marchman Rønne" userId="773cace1-0bf9-448a-9c5d-729bda17a12f" providerId="ADAL" clId="{09EF2CF3-163B-4358-816E-67751163C5C3}" dt="2019-05-24T08:59:18.818" v="8684" actId="478"/>
          <ac:spMkLst>
            <pc:docMk/>
            <pc:sldMk cId="2311380642" sldId="297"/>
            <ac:spMk id="6" creationId="{A60B6753-04AB-4BF9-B8D0-F07FF7C3363D}"/>
          </ac:spMkLst>
        </pc:spChg>
        <pc:spChg chg="del">
          <ac:chgData name="Filip Marchman Rønne" userId="773cace1-0bf9-448a-9c5d-729bda17a12f" providerId="ADAL" clId="{09EF2CF3-163B-4358-816E-67751163C5C3}" dt="2019-05-24T08:59:20.038" v="8685" actId="478"/>
          <ac:spMkLst>
            <pc:docMk/>
            <pc:sldMk cId="2311380642" sldId="297"/>
            <ac:spMk id="7" creationId="{B959FA9F-3197-4F9C-9987-B535BC298A9F}"/>
          </ac:spMkLst>
        </pc:spChg>
        <pc:spChg chg="del">
          <ac:chgData name="Filip Marchman Rønne" userId="773cace1-0bf9-448a-9c5d-729bda17a12f" providerId="ADAL" clId="{09EF2CF3-163B-4358-816E-67751163C5C3}" dt="2019-05-24T08:59:18.818" v="8684" actId="478"/>
          <ac:spMkLst>
            <pc:docMk/>
            <pc:sldMk cId="2311380642" sldId="297"/>
            <ac:spMk id="8" creationId="{0D88126B-59BA-4B3C-B37F-2370910E6580}"/>
          </ac:spMkLst>
        </pc:spChg>
        <pc:spChg chg="del">
          <ac:chgData name="Filip Marchman Rønne" userId="773cace1-0bf9-448a-9c5d-729bda17a12f" providerId="ADAL" clId="{09EF2CF3-163B-4358-816E-67751163C5C3}" dt="2019-05-24T08:59:18.818" v="8684" actId="478"/>
          <ac:spMkLst>
            <pc:docMk/>
            <pc:sldMk cId="2311380642" sldId="297"/>
            <ac:spMk id="9" creationId="{0A4E91A0-A447-4F98-9720-F5D09F89EF2E}"/>
          </ac:spMkLst>
        </pc:spChg>
        <pc:spChg chg="del">
          <ac:chgData name="Filip Marchman Rønne" userId="773cace1-0bf9-448a-9c5d-729bda17a12f" providerId="ADAL" clId="{09EF2CF3-163B-4358-816E-67751163C5C3}" dt="2019-05-24T08:59:18.818" v="8684" actId="478"/>
          <ac:spMkLst>
            <pc:docMk/>
            <pc:sldMk cId="2311380642" sldId="297"/>
            <ac:spMk id="10" creationId="{6D8FB0FD-E6DB-4EAF-8414-2E234D0A4CF0}"/>
          </ac:spMkLst>
        </pc:spChg>
        <pc:spChg chg="add mod">
          <ac:chgData name="Filip Marchman Rønne" userId="773cace1-0bf9-448a-9c5d-729bda17a12f" providerId="ADAL" clId="{09EF2CF3-163B-4358-816E-67751163C5C3}" dt="2019-05-24T12:37:00.784" v="9614"/>
          <ac:spMkLst>
            <pc:docMk/>
            <pc:sldMk cId="2311380642" sldId="297"/>
            <ac:spMk id="12" creationId="{389DA854-C057-40EF-8133-793F43F4EDBB}"/>
          </ac:spMkLst>
        </pc:spChg>
        <pc:spChg chg="add mod">
          <ac:chgData name="Filip Marchman Rønne" userId="773cace1-0bf9-448a-9c5d-729bda17a12f" providerId="ADAL" clId="{09EF2CF3-163B-4358-816E-67751163C5C3}" dt="2019-05-24T09:17:00.760" v="9608" actId="1036"/>
          <ac:spMkLst>
            <pc:docMk/>
            <pc:sldMk cId="2311380642" sldId="297"/>
            <ac:spMk id="13" creationId="{FA90F8D0-D00E-489D-8B2D-2B1135DCB635}"/>
          </ac:spMkLst>
        </pc:spChg>
        <pc:spChg chg="add mod">
          <ac:chgData name="Filip Marchman Rønne" userId="773cace1-0bf9-448a-9c5d-729bda17a12f" providerId="ADAL" clId="{09EF2CF3-163B-4358-816E-67751163C5C3}" dt="2019-05-24T09:17:00.760" v="9608" actId="1036"/>
          <ac:spMkLst>
            <pc:docMk/>
            <pc:sldMk cId="2311380642" sldId="297"/>
            <ac:spMk id="14" creationId="{2922F853-B3C1-4E1F-89D7-CF8073FB2C13}"/>
          </ac:spMkLst>
        </pc:spChg>
      </pc:sldChg>
      <pc:sldChg chg="add">
        <pc:chgData name="Filip Marchman Rønne" userId="773cace1-0bf9-448a-9c5d-729bda17a12f" providerId="ADAL" clId="{09EF2CF3-163B-4358-816E-67751163C5C3}" dt="2019-05-24T09:02:30.828" v="8996" actId="20577"/>
        <pc:sldMkLst>
          <pc:docMk/>
          <pc:sldMk cId="1085148744" sldId="298"/>
        </pc:sldMkLst>
      </pc:sldChg>
      <pc:sldChg chg="add ord">
        <pc:chgData name="Filip Marchman Rønne" userId="773cace1-0bf9-448a-9c5d-729bda17a12f" providerId="ADAL" clId="{09EF2CF3-163B-4358-816E-67751163C5C3}" dt="2019-05-24T09:02:36.996" v="8998" actId="20577"/>
        <pc:sldMkLst>
          <pc:docMk/>
          <pc:sldMk cId="1530025921" sldId="299"/>
        </pc:sldMkLst>
      </pc:sldChg>
      <pc:sldMasterChg chg="delSldLayout">
        <pc:chgData name="Filip Marchman Rønne" userId="773cace1-0bf9-448a-9c5d-729bda17a12f" providerId="ADAL" clId="{09EF2CF3-163B-4358-816E-67751163C5C3}" dt="2019-05-24T07:49:31.377" v="7382" actId="2696"/>
        <pc:sldMasterMkLst>
          <pc:docMk/>
          <pc:sldMasterMk cId="100552782" sldId="2147483829"/>
        </pc:sldMasterMkLst>
        <pc:sldLayoutChg chg="del">
          <pc:chgData name="Filip Marchman Rønne" userId="773cace1-0bf9-448a-9c5d-729bda17a12f" providerId="ADAL" clId="{09EF2CF3-163B-4358-816E-67751163C5C3}" dt="2019-05-24T07:49:31.377" v="7382" actId="2696"/>
          <pc:sldLayoutMkLst>
            <pc:docMk/>
            <pc:sldMasterMk cId="100552782" sldId="2147483829"/>
            <pc:sldLayoutMk cId="3658801334" sldId="214748388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D6D1DA96-46F8-4468-A7EE-66ABC2B49B4C}" type="datetimeFigureOut">
              <a:rPr lang="en-GB" smtClean="0"/>
              <a:pPr/>
              <a:t>24/05/2019</a:t>
            </a:fld>
            <a:endParaRPr lang="en-GB"/>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A5DBB706-6F92-4BD4-8472-7509305C7835}" type="slidenum">
              <a:rPr lang="en-GB" smtClean="0"/>
              <a:pPr/>
              <a:t>‹#›</a:t>
            </a:fld>
            <a:endParaRPr lang="en-GB"/>
          </a:p>
        </p:txBody>
      </p:sp>
    </p:spTree>
    <p:extLst>
      <p:ext uri="{BB962C8B-B14F-4D97-AF65-F5344CB8AC3E}">
        <p14:creationId xmlns:p14="http://schemas.microsoft.com/office/powerpoint/2010/main" val="3695583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8180705D-6562-494C-8104-F98701DC1A0C}" type="datetimeFigureOut">
              <a:rPr lang="da-DK" smtClean="0"/>
              <a:pPr/>
              <a:t>24-05-2019</a:t>
            </a:fld>
            <a:endParaRPr lang="da-DK"/>
          </a:p>
        </p:txBody>
      </p:sp>
      <p:sp>
        <p:nvSpPr>
          <p:cNvPr id="4" name="Slide Image Placeholder 3"/>
          <p:cNvSpPr>
            <a:spLocks noGrp="1" noRot="1" noChangeAspect="1"/>
          </p:cNvSpPr>
          <p:nvPr>
            <p:ph type="sldImg" idx="2"/>
          </p:nvPr>
        </p:nvSpPr>
        <p:spPr>
          <a:xfrm>
            <a:off x="2698750" y="509588"/>
            <a:ext cx="4530725" cy="25495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992823" y="3228895"/>
            <a:ext cx="794258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5DFD3028-CED8-4522-9A36-BC8948DDE3D0}" type="slidenum">
              <a:rPr lang="da-DK" smtClean="0"/>
              <a:pPr/>
              <a:t>‹#›</a:t>
            </a:fld>
            <a:endParaRPr lang="da-DK"/>
          </a:p>
        </p:txBody>
      </p:sp>
    </p:spTree>
    <p:extLst>
      <p:ext uri="{BB962C8B-B14F-4D97-AF65-F5344CB8AC3E}">
        <p14:creationId xmlns:p14="http://schemas.microsoft.com/office/powerpoint/2010/main" val="341834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98FCFC-CF78-8B42-B875-A86C67B150AB}" type="slidenum">
              <a:rPr lang="da-DK" smtClean="0"/>
              <a:t>29</a:t>
            </a:fld>
            <a:endParaRPr lang="da-DK"/>
          </a:p>
        </p:txBody>
      </p:sp>
    </p:spTree>
    <p:extLst>
      <p:ext uri="{BB962C8B-B14F-4D97-AF65-F5344CB8AC3E}">
        <p14:creationId xmlns:p14="http://schemas.microsoft.com/office/powerpoint/2010/main" val="4081858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shion incl tip">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solidFill>
                  <a:schemeClr val="bg1"/>
                </a:solidFill>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solidFill>
                  <a:schemeClr val="bg1"/>
                </a:solidFill>
                <a:latin typeface="Arial" pitchFamily="34" charset="0"/>
                <a:cs typeface="Arial" pitchFamily="34" charset="0"/>
              </a:defRPr>
            </a:lvl1pPr>
          </a:lstStyle>
          <a:p>
            <a:r>
              <a:rPr lang="en-US"/>
              <a:t>Click to edit Master subtitle style</a:t>
            </a:r>
            <a:endParaRPr lang="da-DK"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1" y="4571274"/>
            <a:ext cx="9138218" cy="570059"/>
          </a:xfrm>
          <a:prstGeom prst="rect">
            <a:avLst/>
          </a:prstGeom>
        </p:spPr>
      </p:pic>
    </p:spTree>
    <p:extLst>
      <p:ext uri="{BB962C8B-B14F-4D97-AF65-F5344CB8AC3E}">
        <p14:creationId xmlns:p14="http://schemas.microsoft.com/office/powerpoint/2010/main" val="42454942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252000" y="205200"/>
            <a:ext cx="8640000" cy="853663"/>
          </a:xfrm>
          <a:prstGeom prst="rect">
            <a:avLst/>
          </a:prstGeom>
        </p:spPr>
        <p:txBody>
          <a:bodyPr vert="horz" lIns="91440" tIns="45720" rIns="91440" bIns="45720" rtlCol="0" anchor="b">
            <a:noAutofit/>
          </a:bodyPr>
          <a:lstStyle>
            <a:lvl1pPr>
              <a:defRPr lang="da-DK" dirty="0"/>
            </a:lvl1pPr>
          </a:lstStyle>
          <a:p>
            <a:pPr lvl="0"/>
            <a:r>
              <a:rPr lang="en-US"/>
              <a:t>Click to edit Master title style</a:t>
            </a:r>
            <a:endParaRPr lang="da-DK" dirty="0"/>
          </a:p>
        </p:txBody>
      </p:sp>
      <p:sp>
        <p:nvSpPr>
          <p:cNvPr id="3" name="Content Placeholder 2"/>
          <p:cNvSpPr>
            <a:spLocks noGrp="1"/>
          </p:cNvSpPr>
          <p:nvPr>
            <p:ph sz="half" idx="1"/>
          </p:nvPr>
        </p:nvSpPr>
        <p:spPr>
          <a:xfrm>
            <a:off x="251999" y="1141200"/>
            <a:ext cx="4248563" cy="3375238"/>
          </a:xfrm>
        </p:spPr>
        <p:txBody>
          <a:bodyPr>
            <a:noAutofit/>
          </a:bodyPr>
          <a:lstStyle>
            <a:lvl1pPr>
              <a:defRPr sz="1700"/>
            </a:lvl1pPr>
            <a:lvl2pPr>
              <a:defRPr sz="1500"/>
            </a:lvl2pPr>
            <a:lvl3pPr>
              <a:defRPr sz="1300"/>
            </a:lvl3pPr>
            <a:lvl4pPr>
              <a:defRPr sz="1100"/>
            </a:lvl4pPr>
            <a:lvl5pPr>
              <a:defRPr sz="9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Content Placeholder 3"/>
          <p:cNvSpPr>
            <a:spLocks noGrp="1"/>
          </p:cNvSpPr>
          <p:nvPr>
            <p:ph sz="half" idx="2"/>
          </p:nvPr>
        </p:nvSpPr>
        <p:spPr>
          <a:xfrm>
            <a:off x="4643438" y="1141200"/>
            <a:ext cx="4248562" cy="3375238"/>
          </a:xfrm>
        </p:spPr>
        <p:txBody>
          <a:bodyPr>
            <a:noAutofit/>
          </a:bodyPr>
          <a:lstStyle>
            <a:lvl1pPr>
              <a:defRPr sz="1700"/>
            </a:lvl1pPr>
            <a:lvl2pPr>
              <a:defRPr sz="1500"/>
            </a:lvl2pPr>
            <a:lvl3pPr>
              <a:defRPr sz="1300"/>
            </a:lvl3pPr>
            <a:lvl4pPr>
              <a:defRPr sz="1100"/>
            </a:lvl4pPr>
            <a:lvl5pPr>
              <a:defRPr sz="9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0451185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sub-headers ">
    <p:spTree>
      <p:nvGrpSpPr>
        <p:cNvPr id="1" name=""/>
        <p:cNvGrpSpPr/>
        <p:nvPr/>
      </p:nvGrpSpPr>
      <p:grpSpPr>
        <a:xfrm>
          <a:off x="0" y="0"/>
          <a:ext cx="0" cy="0"/>
          <a:chOff x="0" y="0"/>
          <a:chExt cx="0" cy="0"/>
        </a:xfrm>
      </p:grpSpPr>
      <p:sp>
        <p:nvSpPr>
          <p:cNvPr id="2" name="Title 1"/>
          <p:cNvSpPr>
            <a:spLocks noGrp="1"/>
          </p:cNvSpPr>
          <p:nvPr>
            <p:ph type="title"/>
          </p:nvPr>
        </p:nvSpPr>
        <p:spPr>
          <a:xfrm>
            <a:off x="252000" y="205200"/>
            <a:ext cx="8640000" cy="853663"/>
          </a:xfrm>
          <a:prstGeom prst="rect">
            <a:avLst/>
          </a:prstGeom>
        </p:spPr>
        <p:txBody>
          <a:bodyPr vert="horz" lIns="91440" tIns="45720" rIns="91440" bIns="45720" rtlCol="0" anchor="b">
            <a:noAutofit/>
          </a:bodyPr>
          <a:lstStyle>
            <a:lvl1pPr>
              <a:defRPr lang="da-DK" dirty="0"/>
            </a:lvl1pPr>
          </a:lstStyle>
          <a:p>
            <a:pPr lvl="0"/>
            <a:r>
              <a:rPr lang="en-US"/>
              <a:t>Click to edit Master title style</a:t>
            </a:r>
            <a:endParaRPr lang="da-DK" dirty="0"/>
          </a:p>
        </p:txBody>
      </p:sp>
      <p:sp>
        <p:nvSpPr>
          <p:cNvPr id="3" name="Text Placeholder 2"/>
          <p:cNvSpPr>
            <a:spLocks noGrp="1"/>
          </p:cNvSpPr>
          <p:nvPr>
            <p:ph type="body" idx="1"/>
          </p:nvPr>
        </p:nvSpPr>
        <p:spPr>
          <a:xfrm>
            <a:off x="251999" y="1141200"/>
            <a:ext cx="4248563" cy="350430"/>
          </a:xfrm>
        </p:spPr>
        <p:txBody>
          <a:bodyPr anchor="t">
            <a:noAutofit/>
          </a:bodyPr>
          <a:lstStyle>
            <a:lvl1pPr marL="0" indent="0">
              <a:spcBef>
                <a:spcPts val="0"/>
              </a:spcBef>
              <a:buNone/>
              <a:defRPr sz="17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1999" y="1563638"/>
            <a:ext cx="4248563" cy="2952800"/>
          </a:xfrm>
        </p:spPr>
        <p:txBody>
          <a:bodyPr>
            <a:noAutofit/>
          </a:bodyPr>
          <a:lstStyle>
            <a:lvl1pPr>
              <a:defRPr sz="1700"/>
            </a:lvl1pPr>
            <a:lvl2pPr>
              <a:defRPr sz="1500"/>
            </a:lvl2pPr>
            <a:lvl3pPr>
              <a:defRPr sz="1300"/>
            </a:lvl3pPr>
            <a:lvl4pPr>
              <a:defRPr sz="1100"/>
            </a:lvl4pPr>
            <a:lvl5pPr>
              <a:defRPr sz="9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Text Placeholder 4"/>
          <p:cNvSpPr>
            <a:spLocks noGrp="1"/>
          </p:cNvSpPr>
          <p:nvPr>
            <p:ph type="body" sz="quarter" idx="3"/>
          </p:nvPr>
        </p:nvSpPr>
        <p:spPr>
          <a:xfrm>
            <a:off x="4643438" y="1131889"/>
            <a:ext cx="4249738" cy="359741"/>
          </a:xfrm>
        </p:spPr>
        <p:txBody>
          <a:bodyPr anchor="t">
            <a:noAutofit/>
          </a:bodyPr>
          <a:lstStyle>
            <a:lvl1pPr marL="0" indent="0">
              <a:spcBef>
                <a:spcPts val="0"/>
              </a:spcBef>
              <a:buNone/>
              <a:defRPr sz="17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3438" y="1563638"/>
            <a:ext cx="4248562" cy="2952800"/>
          </a:xfrm>
        </p:spPr>
        <p:txBody>
          <a:bodyPr>
            <a:noAutofit/>
          </a:bodyPr>
          <a:lstStyle>
            <a:lvl1pPr>
              <a:defRPr sz="1700"/>
            </a:lvl1pPr>
            <a:lvl2pPr>
              <a:defRPr sz="1500"/>
            </a:lvl2pPr>
            <a:lvl3pPr>
              <a:defRPr sz="1300"/>
            </a:lvl3pPr>
            <a:lvl4pPr>
              <a:defRPr sz="1100"/>
            </a:lvl4pPr>
            <a:lvl5pPr>
              <a:defRPr sz="9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41114037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252000" y="205200"/>
            <a:ext cx="8640000" cy="853663"/>
          </a:xfrm>
          <a:prstGeom prst="rect">
            <a:avLst/>
          </a:prstGeom>
        </p:spPr>
        <p:txBody>
          <a:bodyPr vert="horz" lIns="91440" tIns="45720" rIns="91440" bIns="45720" rtlCol="0" anchor="b">
            <a:noAutofit/>
          </a:bodyPr>
          <a:lstStyle>
            <a:lvl1pPr>
              <a:defRPr lang="da-DK" dirty="0"/>
            </a:lvl1pPr>
          </a:lstStyle>
          <a:p>
            <a:pPr lvl="0"/>
            <a:r>
              <a:rPr lang="en-US"/>
              <a:t>Click to edit Master title style</a:t>
            </a:r>
            <a:endParaRPr lang="da-DK" dirty="0"/>
          </a:p>
        </p:txBody>
      </p:sp>
    </p:spTree>
    <p:extLst>
      <p:ext uri="{BB962C8B-B14F-4D97-AF65-F5344CB8AC3E}">
        <p14:creationId xmlns:p14="http://schemas.microsoft.com/office/powerpoint/2010/main" val="4554251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40786003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Heading with line">
    <p:spTree>
      <p:nvGrpSpPr>
        <p:cNvPr id="1" name=""/>
        <p:cNvGrpSpPr/>
        <p:nvPr/>
      </p:nvGrpSpPr>
      <p:grpSpPr>
        <a:xfrm>
          <a:off x="0" y="0"/>
          <a:ext cx="0" cy="0"/>
          <a:chOff x="0" y="0"/>
          <a:chExt cx="0" cy="0"/>
        </a:xfrm>
      </p:grpSpPr>
      <p:sp>
        <p:nvSpPr>
          <p:cNvPr id="4" name="Pladsholder til tekst 6"/>
          <p:cNvSpPr>
            <a:spLocks noGrp="1"/>
          </p:cNvSpPr>
          <p:nvPr>
            <p:ph type="body" sz="quarter" idx="11" hasCustomPrompt="1"/>
          </p:nvPr>
        </p:nvSpPr>
        <p:spPr>
          <a:xfrm>
            <a:off x="539751" y="476190"/>
            <a:ext cx="3960813" cy="139177"/>
          </a:xfrm>
          <a:prstGeom prst="rect">
            <a:avLst/>
          </a:prstGeom>
        </p:spPr>
        <p:txBody>
          <a:bodyPr lIns="0" tIns="0" rIns="0" bIns="0"/>
          <a:lstStyle>
            <a:lvl1pPr>
              <a:defRPr sz="900">
                <a:solidFill>
                  <a:schemeClr val="accent1"/>
                </a:solidFill>
                <a:latin typeface="+mn-lt"/>
                <a:ea typeface="Palatino" charset="0"/>
                <a:cs typeface="Palatino" charset="0"/>
              </a:defRPr>
            </a:lvl1pPr>
          </a:lstStyle>
          <a:p>
            <a:pPr lvl="0"/>
            <a:r>
              <a:rPr lang="da-DK" dirty="0"/>
              <a:t>SUBHEADING</a:t>
            </a:r>
            <a:endParaRPr lang="en-GB" dirty="0"/>
          </a:p>
        </p:txBody>
      </p:sp>
      <p:sp>
        <p:nvSpPr>
          <p:cNvPr id="7" name="Pladsholder til tekst 6"/>
          <p:cNvSpPr>
            <a:spLocks noGrp="1"/>
          </p:cNvSpPr>
          <p:nvPr>
            <p:ph type="body" sz="quarter" idx="12" hasCustomPrompt="1"/>
          </p:nvPr>
        </p:nvSpPr>
        <p:spPr>
          <a:xfrm>
            <a:off x="539751" y="725896"/>
            <a:ext cx="5292725" cy="612061"/>
          </a:xfrm>
          <a:prstGeom prst="rect">
            <a:avLst/>
          </a:prstGeom>
        </p:spPr>
        <p:txBody>
          <a:bodyPr lIns="0" tIns="0" rIns="0" bIns="0"/>
          <a:lstStyle>
            <a:lvl1pPr>
              <a:lnSpc>
                <a:spcPct val="100000"/>
              </a:lnSpc>
              <a:defRPr sz="2160">
                <a:latin typeface="Palatino" charset="0"/>
                <a:ea typeface="Palatino" charset="0"/>
                <a:cs typeface="Palatino" charset="0"/>
              </a:defRPr>
            </a:lvl1pPr>
          </a:lstStyle>
          <a:p>
            <a:pPr lvl="0"/>
            <a:r>
              <a:rPr lang="da-DK" dirty="0" err="1"/>
              <a:t>You</a:t>
            </a:r>
            <a:r>
              <a:rPr lang="da-DK" dirty="0"/>
              <a:t> </a:t>
            </a:r>
            <a:r>
              <a:rPr lang="da-DK" dirty="0" err="1"/>
              <a:t>always</a:t>
            </a:r>
            <a:r>
              <a:rPr lang="da-DK" dirty="0"/>
              <a:t> </a:t>
            </a:r>
            <a:r>
              <a:rPr lang="da-DK" dirty="0" err="1"/>
              <a:t>need</a:t>
            </a:r>
            <a:r>
              <a:rPr lang="da-DK" dirty="0"/>
              <a:t> a </a:t>
            </a:r>
            <a:r>
              <a:rPr lang="da-DK" dirty="0" err="1"/>
              <a:t>headline</a:t>
            </a:r>
            <a:endParaRPr lang="en-GB" dirty="0"/>
          </a:p>
        </p:txBody>
      </p:sp>
    </p:spTree>
    <p:extLst>
      <p:ext uri="{BB962C8B-B14F-4D97-AF65-F5344CB8AC3E}">
        <p14:creationId xmlns:p14="http://schemas.microsoft.com/office/powerpoint/2010/main" val="55655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131889"/>
            <a:ext cx="8642350" cy="3384549"/>
          </a:xfrm>
          <a:prstGeom prst="rect">
            <a:avLst/>
          </a:prstGeom>
        </p:spPr>
        <p:txBody>
          <a:bodyPr>
            <a:noAutofit/>
          </a:bodyPr>
          <a:lstStyle>
            <a:lvl2pPr>
              <a:defRPr sz="1500"/>
            </a:lvl2pPr>
            <a:lvl3pPr>
              <a:defRPr sz="13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3" name="Title Placeholder 1"/>
          <p:cNvSpPr>
            <a:spLocks noGrp="1"/>
          </p:cNvSpPr>
          <p:nvPr>
            <p:ph type="title"/>
          </p:nvPr>
        </p:nvSpPr>
        <p:spPr>
          <a:xfrm>
            <a:off x="250825" y="195485"/>
            <a:ext cx="8642349" cy="863377"/>
          </a:xfrm>
          <a:prstGeom prst="rect">
            <a:avLst/>
          </a:prstGeom>
        </p:spPr>
        <p:txBody>
          <a:bodyPr vert="horz" lIns="91440" tIns="45720" rIns="91440" bIns="45720" rtlCol="0" anchor="b">
            <a:noAutofit/>
          </a:bodyPr>
          <a:lstStyle>
            <a:lvl1pPr>
              <a:defRPr>
                <a:solidFill>
                  <a:schemeClr val="bg1"/>
                </a:solidFill>
                <a:latin typeface="Arial" pitchFamily="34" charset="0"/>
                <a:cs typeface="Arial"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30468952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250825" y="195485"/>
            <a:ext cx="8642349" cy="863377"/>
          </a:xfrm>
          <a:prstGeom prst="rect">
            <a:avLst/>
          </a:prstGeom>
        </p:spPr>
        <p:txBody>
          <a:bodyPr vert="horz" lIns="91440" tIns="45720" rIns="91440" bIns="45720" rtlCol="0" anchor="b">
            <a:noAutofit/>
          </a:bodyPr>
          <a:lstStyle>
            <a:lvl1pPr>
              <a:defRPr lang="da-DK" dirty="0">
                <a:solidFill>
                  <a:schemeClr val="bg1"/>
                </a:solidFill>
              </a:defRPr>
            </a:lvl1pPr>
          </a:lstStyle>
          <a:p>
            <a:pPr lvl="0"/>
            <a:r>
              <a:rPr lang="en-US" dirty="0"/>
              <a:t>Click to edit Master title style</a:t>
            </a:r>
            <a:endParaRPr lang="da-DK" dirty="0"/>
          </a:p>
        </p:txBody>
      </p:sp>
      <p:sp>
        <p:nvSpPr>
          <p:cNvPr id="3" name="Content Placeholder 2"/>
          <p:cNvSpPr>
            <a:spLocks noGrp="1"/>
          </p:cNvSpPr>
          <p:nvPr>
            <p:ph sz="half" idx="1"/>
          </p:nvPr>
        </p:nvSpPr>
        <p:spPr>
          <a:xfrm>
            <a:off x="250825" y="1129906"/>
            <a:ext cx="4249738" cy="3386532"/>
          </a:xfrm>
          <a:prstGeom prst="rect">
            <a:avLst/>
          </a:prstGeom>
        </p:spPr>
        <p:txBody>
          <a:bodyPr>
            <a:noAutofit/>
          </a:bodyPr>
          <a:lstStyle>
            <a:lvl1pPr>
              <a:defRPr sz="1700"/>
            </a:lvl1pPr>
            <a:lvl2pPr>
              <a:defRPr sz="1500"/>
            </a:lvl2pPr>
            <a:lvl3pPr>
              <a:defRPr sz="1300"/>
            </a:lvl3pPr>
            <a:lvl4pPr>
              <a:defRPr sz="11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p:nvPr>
        </p:nvSpPr>
        <p:spPr>
          <a:xfrm>
            <a:off x="4643438" y="1129906"/>
            <a:ext cx="4249737" cy="3386532"/>
          </a:xfrm>
          <a:prstGeom prst="rect">
            <a:avLst/>
          </a:prstGeom>
        </p:spPr>
        <p:txBody>
          <a:bodyPr>
            <a:noAutofit/>
          </a:bodyPr>
          <a:lstStyle>
            <a:lvl1pPr>
              <a:defRPr sz="1700"/>
            </a:lvl1pPr>
            <a:lvl2pPr>
              <a:defRPr sz="1500"/>
            </a:lvl2pPr>
            <a:lvl3pPr>
              <a:defRPr sz="1300"/>
            </a:lvl3pPr>
            <a:lvl4pPr>
              <a:defRPr sz="11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5332440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ashion Power CAMPAIG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5342" y="239941"/>
            <a:ext cx="6124295" cy="4899435"/>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latin typeface="Arial" pitchFamily="34" charset="0"/>
                <a:cs typeface="Arial" pitchFamily="34" charset="0"/>
              </a:defRPr>
            </a:lvl1pPr>
          </a:lstStyle>
          <a:p>
            <a:r>
              <a:rPr lang="en-US"/>
              <a:t>Click to edit Master subtitle style</a:t>
            </a:r>
            <a:endParaRPr lang="da-DK"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3" y="4571274"/>
            <a:ext cx="9138234" cy="570059"/>
          </a:xfrm>
          <a:prstGeom prst="rect">
            <a:avLst/>
          </a:prstGeom>
        </p:spPr>
      </p:pic>
    </p:spTree>
    <p:extLst>
      <p:ext uri="{BB962C8B-B14F-4D97-AF65-F5344CB8AC3E}">
        <p14:creationId xmlns:p14="http://schemas.microsoft.com/office/powerpoint/2010/main" val="25117636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Fashion Power CAMPAIG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solidFill>
                  <a:schemeClr val="bg1"/>
                </a:solidFill>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solidFill>
                  <a:schemeClr val="bg1"/>
                </a:solidFill>
                <a:latin typeface="Arial" pitchFamily="34" charset="0"/>
                <a:cs typeface="Arial" pitchFamily="34" charset="0"/>
              </a:defRPr>
            </a:lvl1pPr>
          </a:lstStyle>
          <a:p>
            <a:r>
              <a:rPr lang="en-US"/>
              <a:t>Click to edit Master subtitle style</a:t>
            </a:r>
            <a:endParaRPr lang="da-DK"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1" y="4571274"/>
            <a:ext cx="9138218" cy="570059"/>
          </a:xfrm>
          <a:prstGeom prst="rect">
            <a:avLst/>
          </a:prstGeom>
        </p:spPr>
      </p:pic>
    </p:spTree>
    <p:extLst>
      <p:ext uri="{BB962C8B-B14F-4D97-AF65-F5344CB8AC3E}">
        <p14:creationId xmlns:p14="http://schemas.microsoft.com/office/powerpoint/2010/main" val="91939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building mi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791" y="-985"/>
            <a:ext cx="6860626" cy="5145470"/>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latin typeface="Arial" pitchFamily="34" charset="0"/>
                <a:cs typeface="Arial" pitchFamily="34" charset="0"/>
              </a:defRPr>
            </a:lvl1pPr>
          </a:lstStyle>
          <a:p>
            <a:r>
              <a:rPr lang="en-US"/>
              <a:t>Click to edit Master subtitle style</a:t>
            </a:r>
            <a:endParaRPr lang="da-DK"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3" y="4571274"/>
            <a:ext cx="9138234" cy="570059"/>
          </a:xfrm>
          <a:prstGeom prst="rect">
            <a:avLst/>
          </a:prstGeom>
        </p:spPr>
      </p:pic>
    </p:spTree>
    <p:extLst>
      <p:ext uri="{BB962C8B-B14F-4D97-AF65-F5344CB8AC3E}">
        <p14:creationId xmlns:p14="http://schemas.microsoft.com/office/powerpoint/2010/main" val="17018629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building mill">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219" t="8988" r="392" b="20249"/>
          <a:stretch/>
        </p:blipFill>
        <p:spPr bwMode="auto">
          <a:xfrm>
            <a:off x="2267743" y="267494"/>
            <a:ext cx="6930635" cy="4879010"/>
          </a:xfrm>
          <a:prstGeom prst="rect">
            <a:avLst/>
          </a:prstGeom>
          <a:noFill/>
          <a:extLst>
            <a:ext uri="{909E8E84-426E-40DD-AFC4-6F175D3DCCD1}">
              <a14:hiddenFill xmlns:a14="http://schemas.microsoft.com/office/drawing/2010/main">
                <a:solidFill>
                  <a:srgbClr val="FFFFFF"/>
                </a:solidFill>
              </a14:hiddenFill>
            </a:ext>
          </a:extLst>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latin typeface="Arial" pitchFamily="34" charset="0"/>
                <a:cs typeface="Arial" pitchFamily="34" charset="0"/>
              </a:defRPr>
            </a:lvl1pPr>
          </a:lstStyle>
          <a:p>
            <a:r>
              <a:rPr lang="en-US"/>
              <a:t>Click to edit Master subtitle style</a:t>
            </a:r>
            <a:endParaRPr lang="da-DK"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3" y="4571274"/>
            <a:ext cx="9138234" cy="570059"/>
          </a:xfrm>
          <a:prstGeom prst="rect">
            <a:avLst/>
          </a:prstGeom>
        </p:spPr>
      </p:pic>
    </p:spTree>
    <p:extLst>
      <p:ext uri="{BB962C8B-B14F-4D97-AF65-F5344CB8AC3E}">
        <p14:creationId xmlns:p14="http://schemas.microsoft.com/office/powerpoint/2010/main" val="31765540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Fashion incl tip">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solidFill>
                  <a:schemeClr val="bg1"/>
                </a:solidFill>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solidFill>
                  <a:schemeClr val="bg1"/>
                </a:solidFill>
                <a:latin typeface="Arial" pitchFamily="34" charset="0"/>
                <a:cs typeface="Arial" pitchFamily="34" charset="0"/>
              </a:defRPr>
            </a:lvl1pPr>
          </a:lstStyle>
          <a:p>
            <a:r>
              <a:rPr lang="en-US"/>
              <a:t>Click to edit Master subtitle style</a:t>
            </a:r>
            <a:endParaRPr lang="da-DK"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1" y="4571274"/>
            <a:ext cx="9138218" cy="570059"/>
          </a:xfrm>
          <a:prstGeom prst="rect">
            <a:avLst/>
          </a:prstGeom>
        </p:spPr>
      </p:pic>
    </p:spTree>
    <p:extLst>
      <p:ext uri="{BB962C8B-B14F-4D97-AF65-F5344CB8AC3E}">
        <p14:creationId xmlns:p14="http://schemas.microsoft.com/office/powerpoint/2010/main" val="30708086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uilding mill">
    <p:spTree>
      <p:nvGrpSpPr>
        <p:cNvPr id="1" name=""/>
        <p:cNvGrpSpPr/>
        <p:nvPr/>
      </p:nvGrpSpPr>
      <p:grpSpPr>
        <a:xfrm>
          <a:off x="0" y="0"/>
          <a:ext cx="0" cy="0"/>
          <a:chOff x="0" y="0"/>
          <a:chExt cx="0" cy="0"/>
        </a:xfrm>
      </p:grpSpPr>
      <p:pic>
        <p:nvPicPr>
          <p:cNvPr id="9" name="Picture 2" descr="O:\Branding &amp; Visuals\Projects\PPT_light_frontpage_materialer\PPT\HQ.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476" b="8524"/>
          <a:stretch/>
        </p:blipFill>
        <p:spPr bwMode="auto">
          <a:xfrm>
            <a:off x="0"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latin typeface="Arial" pitchFamily="34" charset="0"/>
                <a:cs typeface="Arial" pitchFamily="34" charset="0"/>
              </a:defRPr>
            </a:lvl1pPr>
          </a:lstStyle>
          <a:p>
            <a:r>
              <a:rPr lang="en-US"/>
              <a:t>Click to edit Master subtitle style</a:t>
            </a:r>
            <a:endParaRPr lang="da-DK"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3" y="4571274"/>
            <a:ext cx="9138234" cy="570059"/>
          </a:xfrm>
          <a:prstGeom prst="rect">
            <a:avLst/>
          </a:prstGeom>
        </p:spPr>
      </p:pic>
    </p:spTree>
    <p:extLst>
      <p:ext uri="{BB962C8B-B14F-4D97-AF65-F5344CB8AC3E}">
        <p14:creationId xmlns:p14="http://schemas.microsoft.com/office/powerpoint/2010/main" val="16133013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Fashion Power CAMPAIG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srcRect l="690" t="21742" r="393" b="4135"/>
          <a:stretch/>
        </p:blipFill>
        <p:spPr>
          <a:xfrm>
            <a:off x="-36512" y="0"/>
            <a:ext cx="9180512" cy="5164038"/>
          </a:xfrm>
          <a:prstGeom prst="rect">
            <a:avLst/>
          </a:prstGeom>
        </p:spPr>
      </p:pic>
      <p:sp>
        <p:nvSpPr>
          <p:cNvPr id="97282" name="Rectangle 2"/>
          <p:cNvSpPr>
            <a:spLocks noGrp="1" noChangeArrowheads="1"/>
          </p:cNvSpPr>
          <p:nvPr>
            <p:ph type="ctrTitle" hasCustomPrompt="1"/>
          </p:nvPr>
        </p:nvSpPr>
        <p:spPr>
          <a:xfrm>
            <a:off x="252000" y="267494"/>
            <a:ext cx="4896064" cy="2736208"/>
          </a:xfrm>
          <a:prstGeom prst="rect">
            <a:avLst/>
          </a:prstGeom>
        </p:spPr>
        <p:txBody>
          <a:bodyPr>
            <a:normAutofit/>
          </a:bodyPr>
          <a:lstStyle>
            <a:lvl1pPr algn="l">
              <a:lnSpc>
                <a:spcPts val="4000"/>
              </a:lnSpc>
              <a:defRPr sz="3700">
                <a:solidFill>
                  <a:schemeClr val="bg1"/>
                </a:solidFill>
                <a:latin typeface="Arial" pitchFamily="34" charset="0"/>
                <a:cs typeface="Arial" pitchFamily="34" charset="0"/>
              </a:defRPr>
            </a:lvl1pPr>
          </a:lstStyle>
          <a:p>
            <a:r>
              <a:rPr lang="da-DK" dirty="0"/>
              <a:t>Front page </a:t>
            </a:r>
            <a:r>
              <a:rPr lang="da-DK" dirty="0" err="1"/>
              <a:t>arial</a:t>
            </a:r>
            <a:r>
              <a:rPr lang="da-DK" dirty="0"/>
              <a:t> </a:t>
            </a:r>
            <a:r>
              <a:rPr lang="da-DK" dirty="0" err="1"/>
              <a:t>regular</a:t>
            </a:r>
            <a:r>
              <a:rPr lang="da-DK" dirty="0"/>
              <a:t> </a:t>
            </a:r>
            <a:r>
              <a:rPr lang="da-DK" b="1" dirty="0"/>
              <a:t>&amp; Bold</a:t>
            </a:r>
            <a:endParaRPr lang="da-DK" dirty="0"/>
          </a:p>
        </p:txBody>
      </p:sp>
      <p:sp>
        <p:nvSpPr>
          <p:cNvPr id="97283" name="Rectangle 3"/>
          <p:cNvSpPr>
            <a:spLocks noGrp="1" noChangeArrowheads="1"/>
          </p:cNvSpPr>
          <p:nvPr>
            <p:ph type="subTitle" idx="1"/>
          </p:nvPr>
        </p:nvSpPr>
        <p:spPr>
          <a:xfrm>
            <a:off x="251520" y="3147814"/>
            <a:ext cx="4896544" cy="792088"/>
          </a:xfrm>
        </p:spPr>
        <p:txBody>
          <a:bodyPr/>
          <a:lstStyle>
            <a:lvl1pPr marL="0" indent="0" algn="l">
              <a:buFontTx/>
              <a:buNone/>
              <a:defRPr>
                <a:solidFill>
                  <a:schemeClr val="bg1"/>
                </a:solidFill>
                <a:latin typeface="Arial" pitchFamily="34" charset="0"/>
                <a:cs typeface="Arial" pitchFamily="34" charset="0"/>
              </a:defRPr>
            </a:lvl1pPr>
          </a:lstStyle>
          <a:p>
            <a:r>
              <a:rPr lang="en-US"/>
              <a:t>Click to edit Master subtitle style</a:t>
            </a:r>
            <a:endParaRPr lang="da-DK"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1" y="4571274"/>
            <a:ext cx="9138218" cy="570059"/>
          </a:xfrm>
          <a:prstGeom prst="rect">
            <a:avLst/>
          </a:prstGeom>
        </p:spPr>
      </p:pic>
    </p:spTree>
    <p:extLst>
      <p:ext uri="{BB962C8B-B14F-4D97-AF65-F5344CB8AC3E}">
        <p14:creationId xmlns:p14="http://schemas.microsoft.com/office/powerpoint/2010/main" val="1440226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141201"/>
            <a:ext cx="8640000" cy="337523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3" name="Title Placeholder 1"/>
          <p:cNvSpPr>
            <a:spLocks noGrp="1"/>
          </p:cNvSpPr>
          <p:nvPr>
            <p:ph type="title"/>
          </p:nvPr>
        </p:nvSpPr>
        <p:spPr>
          <a:xfrm>
            <a:off x="251520" y="205200"/>
            <a:ext cx="8640000" cy="853663"/>
          </a:xfrm>
          <a:prstGeom prst="rect">
            <a:avLst/>
          </a:prstGeom>
        </p:spPr>
        <p:txBody>
          <a:bodyPr vert="horz" lIns="91440" tIns="45720" rIns="91440" bIns="45720" rtlCol="0" anchor="b">
            <a:noAutofit/>
          </a:bodyPr>
          <a:lstStyle/>
          <a:p>
            <a:r>
              <a:rPr lang="en-US"/>
              <a:t>Click to edit Master title style</a:t>
            </a:r>
            <a:endParaRPr lang="da-DK" dirty="0"/>
          </a:p>
        </p:txBody>
      </p:sp>
    </p:spTree>
    <p:extLst>
      <p:ext uri="{BB962C8B-B14F-4D97-AF65-F5344CB8AC3E}">
        <p14:creationId xmlns:p14="http://schemas.microsoft.com/office/powerpoint/2010/main" val="20017253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763" y="1113699"/>
            <a:ext cx="8640000" cy="33752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26" name="Text Box 57"/>
          <p:cNvSpPr txBox="1">
            <a:spLocks noChangeArrowheads="1"/>
          </p:cNvSpPr>
          <p:nvPr/>
        </p:nvSpPr>
        <p:spPr bwMode="auto">
          <a:xfrm>
            <a:off x="4568825" y="-217882"/>
            <a:ext cx="4318000" cy="151210"/>
          </a:xfrm>
          <a:prstGeom prst="rect">
            <a:avLst/>
          </a:prstGeom>
          <a:noFill/>
          <a:ln w="3175">
            <a:noFill/>
            <a:miter lim="800000"/>
            <a:headEnd/>
            <a:tailEnd/>
          </a:ln>
          <a:effectLst/>
        </p:spPr>
        <p:txBody>
          <a:bodyPr lIns="0" tIns="0" rIns="0" bIns="0" anchor="ctr"/>
          <a:lstStyle/>
          <a:p>
            <a:pPr algn="r"/>
            <a:endParaRPr lang="en-US" sz="1100">
              <a:solidFill>
                <a:schemeClr val="bg1"/>
              </a:solidFill>
            </a:endParaRP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83" y="4571274"/>
            <a:ext cx="9138234" cy="570059"/>
          </a:xfrm>
          <a:prstGeom prst="rect">
            <a:avLst/>
          </a:prstGeom>
        </p:spPr>
      </p:pic>
      <p:sp>
        <p:nvSpPr>
          <p:cNvPr id="29" name="Text Box 56"/>
          <p:cNvSpPr txBox="1">
            <a:spLocks noChangeArrowheads="1"/>
          </p:cNvSpPr>
          <p:nvPr/>
        </p:nvSpPr>
        <p:spPr bwMode="auto">
          <a:xfrm>
            <a:off x="0" y="-236562"/>
            <a:ext cx="4318000" cy="151210"/>
          </a:xfrm>
          <a:prstGeom prst="rect">
            <a:avLst/>
          </a:prstGeom>
          <a:noFill/>
          <a:ln w="3175">
            <a:noFill/>
            <a:miter lim="800000"/>
            <a:headEnd/>
            <a:tailEnd/>
          </a:ln>
          <a:effectLst/>
        </p:spPr>
        <p:txBody>
          <a:bodyPr lIns="0" tIns="0" rIns="0" bIns="0" anchor="ctr"/>
          <a:lstStyle/>
          <a:p>
            <a:pPr algn="l"/>
            <a:r>
              <a:rPr lang="en-US" sz="800" dirty="0">
                <a:solidFill>
                  <a:schemeClr val="bg1"/>
                </a:solidFill>
                <a:latin typeface="Arial" pitchFamily="34" charset="0"/>
                <a:cs typeface="Arial" pitchFamily="34" charset="0"/>
              </a:rPr>
              <a:t>Released:</a:t>
            </a:r>
            <a:r>
              <a:rPr lang="en-US" sz="800" baseline="0" dirty="0">
                <a:solidFill>
                  <a:schemeClr val="bg1"/>
                </a:solidFill>
                <a:latin typeface="Arial" pitchFamily="34" charset="0"/>
                <a:cs typeface="Arial" pitchFamily="34" charset="0"/>
              </a:rPr>
              <a:t> June 2013</a:t>
            </a:r>
            <a:endParaRPr lang="en-US" sz="800" dirty="0">
              <a:solidFill>
                <a:schemeClr val="bg1"/>
              </a:solidFill>
              <a:latin typeface="Arial" pitchFamily="34" charset="0"/>
              <a:cs typeface="Arial" pitchFamily="34" charset="0"/>
            </a:endParaRPr>
          </a:p>
        </p:txBody>
      </p:sp>
      <p:sp>
        <p:nvSpPr>
          <p:cNvPr id="11" name="Title Placeholder 10"/>
          <p:cNvSpPr>
            <a:spLocks noGrp="1"/>
          </p:cNvSpPr>
          <p:nvPr>
            <p:ph type="title"/>
          </p:nvPr>
        </p:nvSpPr>
        <p:spPr>
          <a:xfrm>
            <a:off x="250825" y="206375"/>
            <a:ext cx="8640000" cy="852488"/>
          </a:xfrm>
          <a:prstGeom prst="rect">
            <a:avLst/>
          </a:prstGeom>
        </p:spPr>
        <p:txBody>
          <a:bodyPr vert="horz" lIns="91440" tIns="45720" rIns="91440" bIns="45720" rtlCol="0" anchor="b">
            <a:normAutofit/>
          </a:bodyPr>
          <a:lstStyle/>
          <a:p>
            <a:r>
              <a:rPr lang="en-US"/>
              <a:t>Click to edit Master title style</a:t>
            </a:r>
            <a:endParaRPr lang="da-DK" dirty="0"/>
          </a:p>
        </p:txBody>
      </p:sp>
      <p:sp>
        <p:nvSpPr>
          <p:cNvPr id="8" name="Footer Placeholder 4"/>
          <p:cNvSpPr>
            <a:spLocks noGrp="1"/>
          </p:cNvSpPr>
          <p:nvPr>
            <p:ph type="ftr" sz="quarter" idx="3"/>
          </p:nvPr>
        </p:nvSpPr>
        <p:spPr>
          <a:xfrm>
            <a:off x="3124200" y="4997074"/>
            <a:ext cx="2895600" cy="365125"/>
          </a:xfrm>
          <a:prstGeom prst="rect">
            <a:avLst/>
          </a:prstGeom>
        </p:spPr>
        <p:txBody>
          <a:bodyPr vert="horz" lIns="91440" tIns="0" rIns="91440" bIns="36000" rtlCol="0" anchor="t" anchorCtr="0"/>
          <a:lstStyle>
            <a:lvl1pPr algn="ctr">
              <a:defRPr sz="800">
                <a:solidFill>
                  <a:schemeClr val="tx1">
                    <a:tint val="75000"/>
                  </a:schemeClr>
                </a:solidFill>
              </a:defRPr>
            </a:lvl1pPr>
          </a:lstStyle>
          <a:p>
            <a:endParaRPr lang="da-DK"/>
          </a:p>
        </p:txBody>
      </p:sp>
      <p:sp>
        <p:nvSpPr>
          <p:cNvPr id="10" name="Date Placeholder 3"/>
          <p:cNvSpPr txBox="1">
            <a:spLocks/>
          </p:cNvSpPr>
          <p:nvPr userDrawn="1"/>
        </p:nvSpPr>
        <p:spPr>
          <a:xfrm>
            <a:off x="251520" y="4997074"/>
            <a:ext cx="2133600" cy="365125"/>
          </a:xfrm>
          <a:prstGeom prst="rect">
            <a:avLst/>
          </a:prstGeom>
        </p:spPr>
        <p:txBody>
          <a:bodyPr vert="horz" lIns="91440" tIns="0" rIns="91440" bIns="36000" rtlCol="0" anchor="t" anchorCtr="0"/>
          <a:lstStyle>
            <a:defPPr>
              <a:defRPr lang="da-DK"/>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EE50F6-6ACE-4D05-8738-60FC9372F562}" type="datetime1">
              <a:rPr lang="da-DK" smtClean="0"/>
              <a:pPr/>
              <a:t>24-05-2019</a:t>
            </a:fld>
            <a:endParaRPr lang="da-DK" dirty="0"/>
          </a:p>
        </p:txBody>
      </p:sp>
      <p:sp>
        <p:nvSpPr>
          <p:cNvPr id="12" name="Slide Number Placeholder 5"/>
          <p:cNvSpPr txBox="1">
            <a:spLocks/>
          </p:cNvSpPr>
          <p:nvPr userDrawn="1"/>
        </p:nvSpPr>
        <p:spPr>
          <a:xfrm>
            <a:off x="6732240" y="4997074"/>
            <a:ext cx="2133600" cy="365125"/>
          </a:xfrm>
          <a:prstGeom prst="rect">
            <a:avLst/>
          </a:prstGeom>
        </p:spPr>
        <p:txBody>
          <a:bodyPr vert="horz" lIns="91440" tIns="0" rIns="91440" bIns="36000" rtlCol="0" anchor="t" anchorCtr="0"/>
          <a:lstStyle>
            <a:defPPr>
              <a:defRPr lang="da-DK"/>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F3489-8CFD-4F52-BDCC-3606EF149B7A}" type="slidenum">
              <a:rPr lang="da-DK" smtClean="0"/>
              <a:pPr/>
              <a:t>‹#›</a:t>
            </a:fld>
            <a:endParaRPr lang="da-DK" dirty="0"/>
          </a:p>
        </p:txBody>
      </p:sp>
    </p:spTree>
    <p:extLst>
      <p:ext uri="{BB962C8B-B14F-4D97-AF65-F5344CB8AC3E}">
        <p14:creationId xmlns:p14="http://schemas.microsoft.com/office/powerpoint/2010/main" val="100552782"/>
      </p:ext>
    </p:extLst>
  </p:cSld>
  <p:clrMap bg1="lt1" tx1="dk1" bg2="lt2" tx2="dk2" accent1="accent1" accent2="accent2" accent3="accent3" accent4="accent4" accent5="accent5" accent6="accent6" hlink="hlink" folHlink="folHlink"/>
  <p:sldLayoutIdLst>
    <p:sldLayoutId id="2147483873" r:id="rId1"/>
    <p:sldLayoutId id="2147483869" r:id="rId2"/>
    <p:sldLayoutId id="2147483875" r:id="rId3"/>
    <p:sldLayoutId id="2147483876" r:id="rId4"/>
    <p:sldLayoutId id="2147483877" r:id="rId5"/>
    <p:sldLayoutId id="2147483874" r:id="rId6"/>
    <p:sldLayoutId id="2147483864" r:id="rId7"/>
    <p:sldLayoutId id="2147483878" r:id="rId8"/>
    <p:sldLayoutId id="2147483830" r:id="rId9"/>
    <p:sldLayoutId id="2147483831" r:id="rId10"/>
    <p:sldLayoutId id="2147483832" r:id="rId11"/>
    <p:sldLayoutId id="2147483833" r:id="rId12"/>
    <p:sldLayoutId id="2147483834" r:id="rId13"/>
    <p:sldLayoutId id="2147483879" r:id="rId14"/>
  </p:sldLayoutIdLst>
  <p:transition>
    <p:fade/>
  </p:transition>
  <p:hf hdr="0" ftr="0" dt="0"/>
  <p:txStyles>
    <p:titleStyle>
      <a:lvl1pPr algn="l" defTabSz="914400" rtl="0" eaLnBrk="1" latinLnBrk="0" hangingPunct="1">
        <a:spcBef>
          <a:spcPct val="0"/>
        </a:spcBef>
        <a:buNone/>
        <a:defRPr sz="2700" b="0" kern="1200" cap="all" baseline="0">
          <a:solidFill>
            <a:schemeClr val="tx1"/>
          </a:solidFill>
          <a:latin typeface="Arial" pitchFamily="34" charset="0"/>
          <a:ea typeface="+mj-ea"/>
          <a:cs typeface="Arial" pitchFamily="34" charset="0"/>
        </a:defRPr>
      </a:lvl1pPr>
    </p:titleStyle>
    <p:bodyStyle>
      <a:lvl1pPr marL="266700" indent="-266700" algn="l" defTabSz="914400" rtl="0" eaLnBrk="1" latinLnBrk="0" hangingPunct="1">
        <a:spcBef>
          <a:spcPts val="500"/>
        </a:spcBef>
        <a:buFontTx/>
        <a:buBlip>
          <a:blip r:embed="rId17"/>
        </a:buBlip>
        <a:defRPr sz="1700" kern="1200">
          <a:solidFill>
            <a:schemeClr val="tx1"/>
          </a:solidFill>
          <a:latin typeface="Arial" pitchFamily="34" charset="0"/>
          <a:ea typeface="+mn-ea"/>
          <a:cs typeface="Arial" pitchFamily="34" charset="0"/>
        </a:defRPr>
      </a:lvl1pPr>
      <a:lvl2pPr marL="714375" indent="-257175" algn="l" defTabSz="914400" rtl="0" eaLnBrk="1" latinLnBrk="0" hangingPunct="1">
        <a:spcBef>
          <a:spcPct val="20000"/>
        </a:spcBef>
        <a:buFontTx/>
        <a:buBlip>
          <a:blip r:embed="rId17"/>
        </a:buBlip>
        <a:defRPr sz="1500" kern="1200">
          <a:solidFill>
            <a:schemeClr val="tx1"/>
          </a:solidFill>
          <a:latin typeface="Arial" pitchFamily="34" charset="0"/>
          <a:ea typeface="+mn-ea"/>
          <a:cs typeface="Arial" pitchFamily="34" charset="0"/>
        </a:defRPr>
      </a:lvl2pPr>
      <a:lvl3pPr marL="1076325" indent="-161925" algn="l" defTabSz="914400" rtl="0" eaLnBrk="1" latinLnBrk="0" hangingPunct="1">
        <a:spcBef>
          <a:spcPct val="20000"/>
        </a:spcBef>
        <a:buFontTx/>
        <a:buBlip>
          <a:blip r:embed="rId17"/>
        </a:buBlip>
        <a:defRPr sz="1300" kern="1200">
          <a:solidFill>
            <a:schemeClr val="tx1"/>
          </a:solidFill>
          <a:latin typeface="Arial" pitchFamily="34" charset="0"/>
          <a:ea typeface="+mn-ea"/>
          <a:cs typeface="Arial" pitchFamily="34" charset="0"/>
        </a:defRPr>
      </a:lvl3pPr>
      <a:lvl4pPr marL="1524000" indent="-152400" algn="l" defTabSz="914400" rtl="0" eaLnBrk="1" latinLnBrk="0" hangingPunct="1">
        <a:spcBef>
          <a:spcPct val="20000"/>
        </a:spcBef>
        <a:buFontTx/>
        <a:buBlip>
          <a:blip r:embed="rId17"/>
        </a:buBlip>
        <a:defRPr sz="1100" kern="1200">
          <a:solidFill>
            <a:schemeClr val="tx1"/>
          </a:solidFill>
          <a:latin typeface="Arial" pitchFamily="34" charset="0"/>
          <a:ea typeface="+mn-ea"/>
          <a:cs typeface="Arial" pitchFamily="34" charset="0"/>
        </a:defRPr>
      </a:lvl4pPr>
      <a:lvl5pPr marL="1971675" indent="-142875" algn="l" defTabSz="914400" rtl="0" eaLnBrk="1" latinLnBrk="0" hangingPunct="1">
        <a:spcBef>
          <a:spcPct val="20000"/>
        </a:spcBef>
        <a:buFontTx/>
        <a:buBlip>
          <a:blip r:embed="rId17"/>
        </a:buBlip>
        <a:defRPr sz="9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6" name="Text Box 57"/>
          <p:cNvSpPr txBox="1">
            <a:spLocks noChangeArrowheads="1"/>
          </p:cNvSpPr>
          <p:nvPr/>
        </p:nvSpPr>
        <p:spPr bwMode="auto">
          <a:xfrm>
            <a:off x="4568825" y="-217882"/>
            <a:ext cx="4318000" cy="151210"/>
          </a:xfrm>
          <a:prstGeom prst="rect">
            <a:avLst/>
          </a:prstGeom>
          <a:noFill/>
          <a:ln w="3175">
            <a:noFill/>
            <a:miter lim="800000"/>
            <a:headEnd/>
            <a:tailEnd/>
          </a:ln>
          <a:effectLst/>
        </p:spPr>
        <p:txBody>
          <a:bodyPr lIns="0" tIns="0" rIns="0" bIns="0" anchor="ctr"/>
          <a:lstStyle/>
          <a:p>
            <a:pPr algn="r"/>
            <a:endParaRPr lang="en-US" sz="110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 y="4571274"/>
            <a:ext cx="9138218" cy="570059"/>
          </a:xfrm>
          <a:prstGeom prst="rect">
            <a:avLst/>
          </a:prstGeom>
        </p:spPr>
      </p:pic>
      <p:sp>
        <p:nvSpPr>
          <p:cNvPr id="5" name="Title Placeholder 4"/>
          <p:cNvSpPr>
            <a:spLocks noGrp="1"/>
          </p:cNvSpPr>
          <p:nvPr>
            <p:ph type="title"/>
          </p:nvPr>
        </p:nvSpPr>
        <p:spPr>
          <a:xfrm>
            <a:off x="250825" y="206375"/>
            <a:ext cx="8642350" cy="852488"/>
          </a:xfrm>
          <a:prstGeom prst="rect">
            <a:avLst/>
          </a:prstGeom>
        </p:spPr>
        <p:txBody>
          <a:bodyPr vert="horz" lIns="91440" tIns="45720" rIns="91440" bIns="45720" rtlCol="0" anchor="b">
            <a:normAutofit/>
          </a:bodyPr>
          <a:lstStyle/>
          <a:p>
            <a:r>
              <a:rPr lang="en-US" dirty="0"/>
              <a:t>Click to edit Master title style</a:t>
            </a:r>
            <a:endParaRPr lang="da-DK" dirty="0"/>
          </a:p>
        </p:txBody>
      </p:sp>
      <p:sp>
        <p:nvSpPr>
          <p:cNvPr id="6" name="Text Placeholder 5"/>
          <p:cNvSpPr>
            <a:spLocks noGrp="1"/>
          </p:cNvSpPr>
          <p:nvPr>
            <p:ph type="body" idx="1"/>
          </p:nvPr>
        </p:nvSpPr>
        <p:spPr>
          <a:xfrm>
            <a:off x="250825" y="1127518"/>
            <a:ext cx="8642350" cy="33889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37" name="Text Box 56"/>
          <p:cNvSpPr txBox="1">
            <a:spLocks noChangeArrowheads="1"/>
          </p:cNvSpPr>
          <p:nvPr userDrawn="1"/>
        </p:nvSpPr>
        <p:spPr bwMode="auto">
          <a:xfrm>
            <a:off x="0" y="-236562"/>
            <a:ext cx="4318000" cy="151210"/>
          </a:xfrm>
          <a:prstGeom prst="rect">
            <a:avLst/>
          </a:prstGeom>
          <a:noFill/>
          <a:ln w="3175">
            <a:noFill/>
            <a:miter lim="800000"/>
            <a:headEnd/>
            <a:tailEnd/>
          </a:ln>
          <a:effectLst/>
        </p:spPr>
        <p:txBody>
          <a:bodyPr lIns="0" tIns="0" rIns="0" bIns="0" anchor="ctr"/>
          <a:lstStyle/>
          <a:p>
            <a:pPr algn="l"/>
            <a:r>
              <a:rPr lang="en-US" sz="800" dirty="0">
                <a:solidFill>
                  <a:schemeClr val="bg1"/>
                </a:solidFill>
                <a:latin typeface="Arial" pitchFamily="34" charset="0"/>
                <a:cs typeface="Arial" pitchFamily="34" charset="0"/>
              </a:rPr>
              <a:t>Released:</a:t>
            </a:r>
            <a:r>
              <a:rPr lang="en-US" sz="800" baseline="0" dirty="0">
                <a:solidFill>
                  <a:schemeClr val="bg1"/>
                </a:solidFill>
                <a:latin typeface="Arial" pitchFamily="34" charset="0"/>
                <a:cs typeface="Arial" pitchFamily="34" charset="0"/>
              </a:rPr>
              <a:t> June 2013</a:t>
            </a:r>
            <a:endParaRPr lang="en-US" sz="800" dirty="0">
              <a:solidFill>
                <a:schemeClr val="bg1"/>
              </a:solidFill>
              <a:latin typeface="Arial" pitchFamily="34" charset="0"/>
              <a:cs typeface="Arial" pitchFamily="34" charset="0"/>
            </a:endParaRPr>
          </a:p>
        </p:txBody>
      </p:sp>
      <p:sp>
        <p:nvSpPr>
          <p:cNvPr id="7" name="Date Placeholder 3"/>
          <p:cNvSpPr>
            <a:spLocks noGrp="1"/>
          </p:cNvSpPr>
          <p:nvPr>
            <p:ph type="dt" sz="half" idx="2"/>
          </p:nvPr>
        </p:nvSpPr>
        <p:spPr>
          <a:xfrm>
            <a:off x="251520" y="4997074"/>
            <a:ext cx="2133600" cy="365125"/>
          </a:xfrm>
          <a:prstGeom prst="rect">
            <a:avLst/>
          </a:prstGeom>
        </p:spPr>
        <p:txBody>
          <a:bodyPr vert="horz" lIns="91440" tIns="0" rIns="91440" bIns="36000" rtlCol="0" anchor="t" anchorCtr="0"/>
          <a:lstStyle>
            <a:lvl1pPr algn="l">
              <a:defRPr sz="800">
                <a:solidFill>
                  <a:schemeClr val="bg2">
                    <a:lumMod val="75000"/>
                  </a:schemeClr>
                </a:solidFill>
              </a:defRPr>
            </a:lvl1pPr>
          </a:lstStyle>
          <a:p>
            <a:fld id="{626A49AF-D1C8-452F-A1CE-CB6A171BF8A5}" type="datetime1">
              <a:rPr lang="da-DK" smtClean="0"/>
              <a:t>24-05-2019</a:t>
            </a:fld>
            <a:endParaRPr lang="da-DK"/>
          </a:p>
        </p:txBody>
      </p:sp>
      <p:sp>
        <p:nvSpPr>
          <p:cNvPr id="8" name="Footer Placeholder 4"/>
          <p:cNvSpPr>
            <a:spLocks noGrp="1"/>
          </p:cNvSpPr>
          <p:nvPr>
            <p:ph type="ftr" sz="quarter" idx="3"/>
          </p:nvPr>
        </p:nvSpPr>
        <p:spPr>
          <a:xfrm>
            <a:off x="3124200" y="4997074"/>
            <a:ext cx="2895600" cy="365125"/>
          </a:xfrm>
          <a:prstGeom prst="rect">
            <a:avLst/>
          </a:prstGeom>
        </p:spPr>
        <p:txBody>
          <a:bodyPr vert="horz" lIns="91440" tIns="0" rIns="91440" bIns="36000" rtlCol="0" anchor="t" anchorCtr="0"/>
          <a:lstStyle>
            <a:lvl1pPr algn="ctr">
              <a:defRPr sz="800">
                <a:solidFill>
                  <a:schemeClr val="bg2">
                    <a:lumMod val="75000"/>
                  </a:schemeClr>
                </a:solidFill>
              </a:defRPr>
            </a:lvl1pPr>
          </a:lstStyle>
          <a:p>
            <a:endParaRPr lang="da-DK"/>
          </a:p>
        </p:txBody>
      </p:sp>
      <p:sp>
        <p:nvSpPr>
          <p:cNvPr id="9" name="Slide Number Placeholder 5"/>
          <p:cNvSpPr>
            <a:spLocks noGrp="1"/>
          </p:cNvSpPr>
          <p:nvPr>
            <p:ph type="sldNum" sz="quarter" idx="4"/>
          </p:nvPr>
        </p:nvSpPr>
        <p:spPr>
          <a:xfrm>
            <a:off x="6732240" y="4997074"/>
            <a:ext cx="2133600" cy="365125"/>
          </a:xfrm>
          <a:prstGeom prst="rect">
            <a:avLst/>
          </a:prstGeom>
        </p:spPr>
        <p:txBody>
          <a:bodyPr vert="horz" lIns="91440" tIns="0" rIns="91440" bIns="36000" rtlCol="0" anchor="t" anchorCtr="0"/>
          <a:lstStyle>
            <a:lvl1pPr algn="r">
              <a:defRPr sz="800">
                <a:solidFill>
                  <a:schemeClr val="bg2">
                    <a:lumMod val="75000"/>
                  </a:schemeClr>
                </a:solidFill>
              </a:defRPr>
            </a:lvl1pPr>
          </a:lstStyle>
          <a:p>
            <a:fld id="{B5EF3489-8CFD-4F52-BDCC-3606EF149B7A}" type="slidenum">
              <a:rPr lang="da-DK" smtClean="0"/>
              <a:pPr/>
              <a:t>‹#›</a:t>
            </a:fld>
            <a:endParaRPr lang="da-DK"/>
          </a:p>
        </p:txBody>
      </p:sp>
    </p:spTree>
    <p:extLst>
      <p:ext uri="{BB962C8B-B14F-4D97-AF65-F5344CB8AC3E}">
        <p14:creationId xmlns:p14="http://schemas.microsoft.com/office/powerpoint/2010/main" val="2620969268"/>
      </p:ext>
    </p:extLst>
  </p:cSld>
  <p:clrMap bg1="lt1" tx1="dk1" bg2="lt2" tx2="dk2" accent1="accent1" accent2="accent2" accent3="accent3" accent4="accent4" accent5="accent5" accent6="accent6" hlink="hlink" folHlink="folHlink"/>
  <p:sldLayoutIdLst>
    <p:sldLayoutId id="2147483863" r:id="rId1"/>
    <p:sldLayoutId id="2147483838" r:id="rId2"/>
  </p:sldLayoutIdLst>
  <p:transition>
    <p:fade/>
  </p:transition>
  <p:hf hdr="0"/>
  <p:txStyles>
    <p:titleStyle>
      <a:lvl1pPr algn="l" defTabSz="914400" rtl="0" eaLnBrk="1" latinLnBrk="0" hangingPunct="1">
        <a:spcBef>
          <a:spcPct val="0"/>
        </a:spcBef>
        <a:buNone/>
        <a:defRPr sz="2800" b="0" kern="1200" cap="all" baseline="0">
          <a:solidFill>
            <a:schemeClr val="bg1"/>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ts val="1000"/>
        </a:spcBef>
        <a:spcAft>
          <a:spcPts val="0"/>
        </a:spcAft>
        <a:buClrTx/>
        <a:buSzTx/>
        <a:buFontTx/>
        <a:buBlip>
          <a:blip r:embed="rId5"/>
        </a:buBlip>
        <a:tabLst/>
        <a:defRPr sz="1700" kern="1200" baseline="0">
          <a:solidFill>
            <a:schemeClr val="bg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Tx/>
        <a:buBlip>
          <a:blip r:embed="rId5"/>
        </a:buBlip>
        <a:tabLst/>
        <a:defRPr sz="1500" kern="1200" baseline="0">
          <a:solidFill>
            <a:schemeClr val="bg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Tx/>
        <a:buBlip>
          <a:blip r:embed="rId5"/>
        </a:buBlip>
        <a:tabLst/>
        <a:defRPr sz="1300" kern="1200" baseline="0">
          <a:solidFill>
            <a:schemeClr val="bg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Tx/>
        <a:buBlip>
          <a:blip r:embed="rId5"/>
        </a:buBlip>
        <a:tabLst/>
        <a:defRPr sz="1100" kern="1200" baseline="0">
          <a:solidFill>
            <a:schemeClr val="bg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Tx/>
        <a:buBlip>
          <a:blip r:embed="rId5"/>
        </a:buBlip>
        <a:tabLst/>
        <a:defRPr sz="9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a-DK" dirty="0"/>
              <a:t>User engagement – the </a:t>
            </a:r>
            <a:r>
              <a:rPr lang="da-DK" dirty="0" err="1"/>
              <a:t>importance</a:t>
            </a:r>
            <a:r>
              <a:rPr lang="da-DK" dirty="0"/>
              <a:t> of purpose</a:t>
            </a:r>
          </a:p>
        </p:txBody>
      </p:sp>
      <p:sp>
        <p:nvSpPr>
          <p:cNvPr id="5" name="Subtitle 4"/>
          <p:cNvSpPr>
            <a:spLocks noGrp="1"/>
          </p:cNvSpPr>
          <p:nvPr>
            <p:ph type="subTitle" idx="1"/>
          </p:nvPr>
        </p:nvSpPr>
        <p:spPr/>
        <p:txBody>
          <a:bodyPr/>
          <a:lstStyle/>
          <a:p>
            <a:r>
              <a:rPr lang="da-DK" dirty="0"/>
              <a:t>Filip Marchman Rønne</a:t>
            </a:r>
          </a:p>
          <a:p>
            <a:r>
              <a:rPr lang="da-DK" dirty="0"/>
              <a:t>27-05-2019</a:t>
            </a:r>
          </a:p>
        </p:txBody>
      </p:sp>
    </p:spTree>
    <p:extLst>
      <p:ext uri="{BB962C8B-B14F-4D97-AF65-F5344CB8AC3E}">
        <p14:creationId xmlns:p14="http://schemas.microsoft.com/office/powerpoint/2010/main" val="16059223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15" name="Rectangle: Rounded Corners 14">
            <a:extLst>
              <a:ext uri="{FF2B5EF4-FFF2-40B4-BE49-F238E27FC236}">
                <a16:creationId xmlns:a16="http://schemas.microsoft.com/office/drawing/2014/main" id="{03D12619-AC2D-4DFF-B86D-EE876EF38641}"/>
              </a:ext>
            </a:extLst>
          </p:cNvPr>
          <p:cNvSpPr/>
          <p:nvPr/>
        </p:nvSpPr>
        <p:spPr>
          <a:xfrm>
            <a:off x="2627784" y="1460667"/>
            <a:ext cx="5904656" cy="3127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Facilitated discussion with requestors on:</a:t>
            </a:r>
          </a:p>
          <a:p>
            <a:pPr marL="285750" indent="-285750">
              <a:buFontTx/>
              <a:buChar char="-"/>
            </a:pPr>
            <a:r>
              <a:rPr lang="en-US" dirty="0"/>
              <a:t>All possible purposes</a:t>
            </a:r>
          </a:p>
          <a:p>
            <a:pPr marL="285750" indent="-285750">
              <a:buFontTx/>
              <a:buChar char="-"/>
            </a:pPr>
            <a:r>
              <a:rPr lang="en-US" dirty="0"/>
              <a:t>As many research questions as possible</a:t>
            </a:r>
          </a:p>
          <a:p>
            <a:pPr marL="285750" indent="-285750">
              <a:buFontTx/>
              <a:buChar char="-"/>
            </a:pPr>
            <a:endParaRPr lang="en-US" dirty="0"/>
          </a:p>
          <a:p>
            <a:r>
              <a:rPr lang="en-US" b="1" dirty="0"/>
              <a:t>Outcomes</a:t>
            </a:r>
          </a:p>
          <a:p>
            <a:pPr marL="285750" indent="-285750">
              <a:buFontTx/>
              <a:buChar char="-"/>
            </a:pPr>
            <a:r>
              <a:rPr lang="en-US" dirty="0"/>
              <a:t>Agree on one main purpose addressed by a few research questions.</a:t>
            </a:r>
          </a:p>
          <a:p>
            <a:pPr marL="285750" indent="-285750">
              <a:buFontTx/>
              <a:buChar char="-"/>
            </a:pPr>
            <a:r>
              <a:rPr lang="en-US" dirty="0"/>
              <a:t>Prioritized list of remaining questions.</a:t>
            </a:r>
          </a:p>
        </p:txBody>
      </p:sp>
      <p:sp>
        <p:nvSpPr>
          <p:cNvPr id="16" name="Rectangle: Rounded Corners 15">
            <a:extLst>
              <a:ext uri="{FF2B5EF4-FFF2-40B4-BE49-F238E27FC236}">
                <a16:creationId xmlns:a16="http://schemas.microsoft.com/office/drawing/2014/main" id="{77607A45-39F1-4F78-A961-7AB62CBB8014}"/>
              </a:ext>
            </a:extLst>
          </p:cNvPr>
          <p:cNvSpPr/>
          <p:nvPr/>
        </p:nvSpPr>
        <p:spPr>
          <a:xfrm>
            <a:off x="4427984" y="4299942"/>
            <a:ext cx="2592288" cy="5760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Visualize at meeting</a:t>
            </a:r>
          </a:p>
        </p:txBody>
      </p:sp>
      <p:pic>
        <p:nvPicPr>
          <p:cNvPr id="20" name="Picture 19">
            <a:extLst>
              <a:ext uri="{FF2B5EF4-FFF2-40B4-BE49-F238E27FC236}">
                <a16:creationId xmlns:a16="http://schemas.microsoft.com/office/drawing/2014/main" id="{AC5BA430-4246-4AAD-8BB2-51833A023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573" y="753319"/>
            <a:ext cx="2414867" cy="3219822"/>
          </a:xfrm>
          <a:prstGeom prst="rect">
            <a:avLst/>
          </a:prstGeom>
        </p:spPr>
      </p:pic>
      <p:pic>
        <p:nvPicPr>
          <p:cNvPr id="17" name="Content Placeholder 7">
            <a:extLst>
              <a:ext uri="{FF2B5EF4-FFF2-40B4-BE49-F238E27FC236}">
                <a16:creationId xmlns:a16="http://schemas.microsoft.com/office/drawing/2014/main" id="{7A6A8AE1-F0A4-4702-BFF5-62883C7DB8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1920" y="1039650"/>
            <a:ext cx="2880806" cy="2160605"/>
          </a:xfrm>
        </p:spPr>
      </p:pic>
    </p:spTree>
    <p:extLst>
      <p:ext uri="{BB962C8B-B14F-4D97-AF65-F5344CB8AC3E}">
        <p14:creationId xmlns:p14="http://schemas.microsoft.com/office/powerpoint/2010/main" val="329717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a:xfrm>
            <a:off x="251520" y="205200"/>
            <a:ext cx="8640000" cy="853663"/>
          </a:xfrm>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Tree>
    <p:extLst>
      <p:ext uri="{BB962C8B-B14F-4D97-AF65-F5344CB8AC3E}">
        <p14:creationId xmlns:p14="http://schemas.microsoft.com/office/powerpoint/2010/main" val="4052043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12" name="Rectangle: Rounded Corners 11">
            <a:extLst>
              <a:ext uri="{FF2B5EF4-FFF2-40B4-BE49-F238E27FC236}">
                <a16:creationId xmlns:a16="http://schemas.microsoft.com/office/drawing/2014/main" id="{427ADC19-1704-48EB-86EB-9316B92E8AFC}"/>
              </a:ext>
            </a:extLst>
          </p:cNvPr>
          <p:cNvSpPr/>
          <p:nvPr/>
        </p:nvSpPr>
        <p:spPr>
          <a:xfrm>
            <a:off x="539552" y="1388658"/>
            <a:ext cx="3960440" cy="3127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Agree / approve following:</a:t>
            </a:r>
          </a:p>
          <a:p>
            <a:pPr marL="285750" indent="-285750">
              <a:buFontTx/>
              <a:buChar char="-"/>
            </a:pPr>
            <a:r>
              <a:rPr lang="en-US" dirty="0"/>
              <a:t>Final list of research questions</a:t>
            </a:r>
          </a:p>
          <a:p>
            <a:pPr marL="285750" indent="-285750">
              <a:buFontTx/>
              <a:buChar char="-"/>
            </a:pPr>
            <a:r>
              <a:rPr lang="en-US" dirty="0"/>
              <a:t>Outcome measures</a:t>
            </a:r>
          </a:p>
          <a:p>
            <a:pPr marL="285750" indent="-285750">
              <a:buFontTx/>
              <a:buChar char="-"/>
            </a:pPr>
            <a:r>
              <a:rPr lang="en-US" dirty="0"/>
              <a:t>Success criteria</a:t>
            </a:r>
          </a:p>
        </p:txBody>
      </p:sp>
      <p:sp>
        <p:nvSpPr>
          <p:cNvPr id="13" name="Rectangle: Rounded Corners 12">
            <a:extLst>
              <a:ext uri="{FF2B5EF4-FFF2-40B4-BE49-F238E27FC236}">
                <a16:creationId xmlns:a16="http://schemas.microsoft.com/office/drawing/2014/main" id="{2D251960-3D54-4268-8552-182902016F10}"/>
              </a:ext>
            </a:extLst>
          </p:cNvPr>
          <p:cNvSpPr/>
          <p:nvPr/>
        </p:nvSpPr>
        <p:spPr>
          <a:xfrm>
            <a:off x="2514444" y="4083918"/>
            <a:ext cx="2592288" cy="5760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Visualize at meeting</a:t>
            </a:r>
          </a:p>
        </p:txBody>
      </p:sp>
    </p:spTree>
    <p:extLst>
      <p:ext uri="{BB962C8B-B14F-4D97-AF65-F5344CB8AC3E}">
        <p14:creationId xmlns:p14="http://schemas.microsoft.com/office/powerpoint/2010/main" val="13494174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Tree>
    <p:extLst>
      <p:ext uri="{BB962C8B-B14F-4D97-AF65-F5344CB8AC3E}">
        <p14:creationId xmlns:p14="http://schemas.microsoft.com/office/powerpoint/2010/main" val="670288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79736560-1112-43A6-8464-7CB46D5B9EE3}"/>
              </a:ext>
            </a:extLst>
          </p:cNvPr>
          <p:cNvSpPr/>
          <p:nvPr/>
        </p:nvSpPr>
        <p:spPr>
          <a:xfrm>
            <a:off x="4576868" y="1352967"/>
            <a:ext cx="3960440" cy="3090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experimental by nature remember Good Clinical Practice (GCP)</a:t>
            </a:r>
          </a:p>
          <a:p>
            <a:endParaRPr lang="en-US" dirty="0"/>
          </a:p>
          <a:p>
            <a:r>
              <a:rPr lang="en-US" dirty="0"/>
              <a:t>Remember recruitment takes time, it is cumbersome.</a:t>
            </a:r>
          </a:p>
        </p:txBody>
      </p:sp>
    </p:spTree>
    <p:extLst>
      <p:ext uri="{BB962C8B-B14F-4D97-AF65-F5344CB8AC3E}">
        <p14:creationId xmlns:p14="http://schemas.microsoft.com/office/powerpoint/2010/main" val="2782583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Tree>
    <p:extLst>
      <p:ext uri="{BB962C8B-B14F-4D97-AF65-F5344CB8AC3E}">
        <p14:creationId xmlns:p14="http://schemas.microsoft.com/office/powerpoint/2010/main" val="4149381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
        <p:nvSpPr>
          <p:cNvPr id="12" name="Rectangle: Rounded Corners 11">
            <a:extLst>
              <a:ext uri="{FF2B5EF4-FFF2-40B4-BE49-F238E27FC236}">
                <a16:creationId xmlns:a16="http://schemas.microsoft.com/office/drawing/2014/main" id="{0703C6E1-FBE0-41AF-8689-DE84ACA2FF5A}"/>
              </a:ext>
            </a:extLst>
          </p:cNvPr>
          <p:cNvSpPr/>
          <p:nvPr/>
        </p:nvSpPr>
        <p:spPr>
          <a:xfrm>
            <a:off x="395536" y="1347614"/>
            <a:ext cx="6120680" cy="3240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Gather stakeholders</a:t>
            </a:r>
          </a:p>
          <a:p>
            <a:pPr marL="285750" indent="-285750">
              <a:buFontTx/>
              <a:buChar char="-"/>
            </a:pPr>
            <a:r>
              <a:rPr lang="en-US" dirty="0"/>
              <a:t>Present and discuss results</a:t>
            </a:r>
          </a:p>
          <a:p>
            <a:pPr marL="285750" indent="-285750">
              <a:buFontTx/>
              <a:buChar char="-"/>
            </a:pPr>
            <a:r>
              <a:rPr lang="en-US" dirty="0"/>
              <a:t>Discuss conclusions and implications</a:t>
            </a:r>
          </a:p>
          <a:p>
            <a:pPr marL="285750" indent="-285750">
              <a:buFontTx/>
              <a:buChar char="-"/>
            </a:pPr>
            <a:r>
              <a:rPr lang="en-US" dirty="0"/>
              <a:t>Agree on wording of conclusion!</a:t>
            </a:r>
          </a:p>
          <a:p>
            <a:pPr marL="285750" indent="-285750">
              <a:buFontTx/>
              <a:buChar char="-"/>
            </a:pPr>
            <a:endParaRPr lang="en-US" dirty="0"/>
          </a:p>
          <a:p>
            <a:r>
              <a:rPr lang="en-US" i="1" dirty="0"/>
              <a:t>However, do not take project decisions at this meeting!</a:t>
            </a:r>
          </a:p>
          <a:p>
            <a:r>
              <a:rPr lang="en-US" i="1" dirty="0"/>
              <a:t>The purpose here is to agree on what the results show. This is the foundation for possible later meetings where project decisions can be made.</a:t>
            </a:r>
          </a:p>
        </p:txBody>
      </p:sp>
      <p:sp>
        <p:nvSpPr>
          <p:cNvPr id="13" name="Rectangle: Rounded Corners 12">
            <a:extLst>
              <a:ext uri="{FF2B5EF4-FFF2-40B4-BE49-F238E27FC236}">
                <a16:creationId xmlns:a16="http://schemas.microsoft.com/office/drawing/2014/main" id="{2ED162E8-B533-4664-9080-B0A58402262F}"/>
              </a:ext>
            </a:extLst>
          </p:cNvPr>
          <p:cNvSpPr/>
          <p:nvPr/>
        </p:nvSpPr>
        <p:spPr>
          <a:xfrm>
            <a:off x="2621592" y="4332844"/>
            <a:ext cx="3390568" cy="5971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Remember to focus on the results and what they imply. </a:t>
            </a:r>
          </a:p>
        </p:txBody>
      </p:sp>
      <p:pic>
        <p:nvPicPr>
          <p:cNvPr id="14" name="Picture 13">
            <a:extLst>
              <a:ext uri="{FF2B5EF4-FFF2-40B4-BE49-F238E27FC236}">
                <a16:creationId xmlns:a16="http://schemas.microsoft.com/office/drawing/2014/main" id="{15FF5516-D847-460E-908C-A1108F439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288" y="1344960"/>
            <a:ext cx="1656184" cy="1656184"/>
          </a:xfrm>
          <a:prstGeom prst="rect">
            <a:avLst/>
          </a:prstGeom>
        </p:spPr>
      </p:pic>
    </p:spTree>
    <p:extLst>
      <p:ext uri="{BB962C8B-B14F-4D97-AF65-F5344CB8AC3E}">
        <p14:creationId xmlns:p14="http://schemas.microsoft.com/office/powerpoint/2010/main" val="18085588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Tree>
    <p:extLst>
      <p:ext uri="{BB962C8B-B14F-4D97-AF65-F5344CB8AC3E}">
        <p14:creationId xmlns:p14="http://schemas.microsoft.com/office/powerpoint/2010/main" val="29110932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Tree>
    <p:extLst>
      <p:ext uri="{BB962C8B-B14F-4D97-AF65-F5344CB8AC3E}">
        <p14:creationId xmlns:p14="http://schemas.microsoft.com/office/powerpoint/2010/main" val="17504550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2" name="Rectangle: Rounded Corners 1">
            <a:extLst>
              <a:ext uri="{FF2B5EF4-FFF2-40B4-BE49-F238E27FC236}">
                <a16:creationId xmlns:a16="http://schemas.microsoft.com/office/drawing/2014/main" id="{047A020B-1332-4126-8683-B25A8E1EFE4D}"/>
              </a:ext>
            </a:extLst>
          </p:cNvPr>
          <p:cNvSpPr/>
          <p:nvPr/>
        </p:nvSpPr>
        <p:spPr>
          <a:xfrm>
            <a:off x="2267744" y="2283718"/>
            <a:ext cx="6623776"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forget to ask the key question to the purpose: </a:t>
            </a:r>
          </a:p>
          <a:p>
            <a:r>
              <a:rPr lang="en-US" dirty="0"/>
              <a:t>What is the consequence of the different possible results?</a:t>
            </a:r>
          </a:p>
          <a:p>
            <a:pPr lvl="1"/>
            <a:r>
              <a:rPr lang="en-US" dirty="0"/>
              <a:t>Positive </a:t>
            </a:r>
            <a:r>
              <a:rPr lang="en-US" dirty="0">
                <a:sym typeface="Wingdings" panose="05000000000000000000" pitchFamily="2" charset="2"/>
              </a:rPr>
              <a:t> then what?</a:t>
            </a:r>
          </a:p>
          <a:p>
            <a:pPr lvl="1"/>
            <a:r>
              <a:rPr lang="en-US" dirty="0">
                <a:sym typeface="Wingdings" panose="05000000000000000000" pitchFamily="2" charset="2"/>
              </a:rPr>
              <a:t>Negative  then what?</a:t>
            </a:r>
          </a:p>
          <a:p>
            <a:pPr lvl="1"/>
            <a:r>
              <a:rPr lang="en-US" dirty="0">
                <a:sym typeface="Wingdings" panose="05000000000000000000" pitchFamily="2" charset="2"/>
              </a:rPr>
              <a:t>Greyish  then what?</a:t>
            </a:r>
          </a:p>
          <a:p>
            <a:pPr lvl="1"/>
            <a:r>
              <a:rPr lang="en-US" dirty="0">
                <a:sym typeface="Wingdings" panose="05000000000000000000" pitchFamily="2" charset="2"/>
              </a:rPr>
              <a:t>If answer is the same, why do the study?</a:t>
            </a:r>
            <a:endParaRPr lang="en-US" dirty="0"/>
          </a:p>
          <a:p>
            <a:pPr algn="ctr"/>
            <a:endParaRPr lang="en-US" dirty="0"/>
          </a:p>
        </p:txBody>
      </p:sp>
    </p:spTree>
    <p:extLst>
      <p:ext uri="{BB962C8B-B14F-4D97-AF65-F5344CB8AC3E}">
        <p14:creationId xmlns:p14="http://schemas.microsoft.com/office/powerpoint/2010/main" val="17357339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C516-C8CF-45FF-8CD4-8B852A32440B}"/>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7EA5EE40-2623-4D46-9E2E-7CE8F55A96FF}"/>
              </a:ext>
            </a:extLst>
          </p:cNvPr>
          <p:cNvSpPr>
            <a:spLocks noGrp="1"/>
          </p:cNvSpPr>
          <p:nvPr>
            <p:ph sz="half" idx="1"/>
          </p:nvPr>
        </p:nvSpPr>
        <p:spPr/>
        <p:txBody>
          <a:bodyPr/>
          <a:lstStyle/>
          <a:p>
            <a:pPr marL="0" indent="0">
              <a:buNone/>
            </a:pPr>
            <a:r>
              <a:rPr lang="en-US" b="1" dirty="0"/>
              <a:t>Widex + </a:t>
            </a:r>
            <a:r>
              <a:rPr lang="en-US" b="1" dirty="0" err="1"/>
              <a:t>Sivantos</a:t>
            </a:r>
            <a:r>
              <a:rPr lang="en-US" b="1" dirty="0"/>
              <a:t> = WS Audiology</a:t>
            </a:r>
          </a:p>
          <a:p>
            <a:pPr lvl="1"/>
            <a:r>
              <a:rPr lang="en-US" dirty="0"/>
              <a:t>As of March 1</a:t>
            </a:r>
            <a:r>
              <a:rPr lang="en-US" baseline="30000" dirty="0"/>
              <a:t>st</a:t>
            </a:r>
            <a:r>
              <a:rPr lang="en-US" dirty="0"/>
              <a:t> 2019</a:t>
            </a:r>
          </a:p>
          <a:p>
            <a:r>
              <a:rPr lang="en-US" dirty="0"/>
              <a:t>We produce</a:t>
            </a:r>
          </a:p>
          <a:p>
            <a:pPr lvl="1"/>
            <a:r>
              <a:rPr lang="en-US" dirty="0"/>
              <a:t>Hearing aids</a:t>
            </a:r>
          </a:p>
          <a:p>
            <a:pPr lvl="1"/>
            <a:r>
              <a:rPr lang="en-US" dirty="0"/>
              <a:t>Fitting </a:t>
            </a:r>
            <a:r>
              <a:rPr lang="en-US" dirty="0" err="1"/>
              <a:t>softwares</a:t>
            </a:r>
            <a:endParaRPr lang="en-US" dirty="0"/>
          </a:p>
          <a:p>
            <a:pPr lvl="1"/>
            <a:r>
              <a:rPr lang="en-US" dirty="0"/>
              <a:t>Apps</a:t>
            </a:r>
          </a:p>
          <a:p>
            <a:pPr lvl="1"/>
            <a:r>
              <a:rPr lang="en-US" dirty="0"/>
              <a:t>Assisting devices (e.g. TV streamer, remote microphone, charger)</a:t>
            </a:r>
          </a:p>
          <a:p>
            <a:r>
              <a:rPr lang="en-US" dirty="0"/>
              <a:t>R&amp;D sites</a:t>
            </a:r>
          </a:p>
          <a:p>
            <a:pPr lvl="1"/>
            <a:r>
              <a:rPr lang="en-US" dirty="0"/>
              <a:t>Denmark, Germany, Singapore</a:t>
            </a:r>
          </a:p>
          <a:p>
            <a:pPr lvl="1"/>
            <a:r>
              <a:rPr lang="en-US" dirty="0"/>
              <a:t>India, Sweden, Macedonia</a:t>
            </a:r>
          </a:p>
        </p:txBody>
      </p:sp>
      <p:sp>
        <p:nvSpPr>
          <p:cNvPr id="4" name="Content Placeholder 3">
            <a:extLst>
              <a:ext uri="{FF2B5EF4-FFF2-40B4-BE49-F238E27FC236}">
                <a16:creationId xmlns:a16="http://schemas.microsoft.com/office/drawing/2014/main" id="{426D3733-57A4-4F70-A9CD-28F8322EA558}"/>
              </a:ext>
            </a:extLst>
          </p:cNvPr>
          <p:cNvSpPr>
            <a:spLocks noGrp="1"/>
          </p:cNvSpPr>
          <p:nvPr>
            <p:ph sz="half" idx="2"/>
          </p:nvPr>
        </p:nvSpPr>
        <p:spPr/>
        <p:txBody>
          <a:bodyPr/>
          <a:lstStyle/>
          <a:p>
            <a:pPr marL="0" indent="0">
              <a:buNone/>
            </a:pPr>
            <a:r>
              <a:rPr lang="en-US" b="1" dirty="0"/>
              <a:t>Filip Marchman Rønne</a:t>
            </a:r>
          </a:p>
          <a:p>
            <a:r>
              <a:rPr lang="en-US" dirty="0" err="1"/>
              <a:t>MSc.E.E</a:t>
            </a:r>
            <a:r>
              <a:rPr lang="en-US" dirty="0"/>
              <a:t> + PhD in psychoacoustics (Torsten </a:t>
            </a:r>
            <a:r>
              <a:rPr lang="en-US" dirty="0" err="1"/>
              <a:t>Dau’s</a:t>
            </a:r>
            <a:r>
              <a:rPr lang="en-US" dirty="0"/>
              <a:t> lab).</a:t>
            </a:r>
          </a:p>
          <a:p>
            <a:r>
              <a:rPr lang="en-US" dirty="0"/>
              <a:t>10 years in industry</a:t>
            </a:r>
          </a:p>
          <a:p>
            <a:r>
              <a:rPr lang="en-US" dirty="0"/>
              <a:t>Last two years as Director Audiology.</a:t>
            </a:r>
          </a:p>
          <a:p>
            <a:pPr lvl="1"/>
            <a:r>
              <a:rPr lang="en-US" dirty="0"/>
              <a:t>All kind of user tests, mainly applying scientific methods.</a:t>
            </a:r>
          </a:p>
          <a:p>
            <a:pPr lvl="1"/>
            <a:r>
              <a:rPr lang="en-US" dirty="0"/>
              <a:t>Audiological Research</a:t>
            </a:r>
          </a:p>
          <a:p>
            <a:pPr lvl="1"/>
            <a:r>
              <a:rPr lang="en-US" dirty="0"/>
              <a:t>System verification and test</a:t>
            </a:r>
          </a:p>
          <a:p>
            <a:r>
              <a:rPr lang="en-US" dirty="0"/>
              <a:t>Now head of Scientific Audiology</a:t>
            </a:r>
          </a:p>
          <a:p>
            <a:pPr lvl="1"/>
            <a:r>
              <a:rPr lang="en-US" dirty="0"/>
              <a:t>Collaborations with academia</a:t>
            </a:r>
          </a:p>
          <a:p>
            <a:pPr lvl="1"/>
            <a:r>
              <a:rPr lang="en-US" dirty="0"/>
              <a:t>Internal research</a:t>
            </a:r>
          </a:p>
        </p:txBody>
      </p:sp>
      <p:pic>
        <p:nvPicPr>
          <p:cNvPr id="8" name="Picture 7">
            <a:extLst>
              <a:ext uri="{FF2B5EF4-FFF2-40B4-BE49-F238E27FC236}">
                <a16:creationId xmlns:a16="http://schemas.microsoft.com/office/drawing/2014/main" id="{891DE7B0-B1E5-4E01-BD5D-4BA4DAF60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635646"/>
            <a:ext cx="867832" cy="455612"/>
          </a:xfrm>
          <a:prstGeom prst="rect">
            <a:avLst/>
          </a:prstGeom>
        </p:spPr>
      </p:pic>
      <p:pic>
        <p:nvPicPr>
          <p:cNvPr id="10" name="Picture 9">
            <a:extLst>
              <a:ext uri="{FF2B5EF4-FFF2-40B4-BE49-F238E27FC236}">
                <a16:creationId xmlns:a16="http://schemas.microsoft.com/office/drawing/2014/main" id="{C8E210DE-F3B3-4177-9082-661AEB785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065398"/>
            <a:ext cx="824218" cy="412109"/>
          </a:xfrm>
          <a:prstGeom prst="rect">
            <a:avLst/>
          </a:prstGeom>
        </p:spPr>
      </p:pic>
    </p:spTree>
    <p:extLst>
      <p:ext uri="{BB962C8B-B14F-4D97-AF65-F5344CB8AC3E}">
        <p14:creationId xmlns:p14="http://schemas.microsoft.com/office/powerpoint/2010/main" val="2133854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Tree>
    <p:extLst>
      <p:ext uri="{BB962C8B-B14F-4D97-AF65-F5344CB8AC3E}">
        <p14:creationId xmlns:p14="http://schemas.microsoft.com/office/powerpoint/2010/main" val="10851487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2" name="Rectangle: Rounded Corners 11">
            <a:extLst>
              <a:ext uri="{FF2B5EF4-FFF2-40B4-BE49-F238E27FC236}">
                <a16:creationId xmlns:a16="http://schemas.microsoft.com/office/drawing/2014/main" id="{72D9AFD8-2928-4C76-B871-56051795C361}"/>
              </a:ext>
            </a:extLst>
          </p:cNvPr>
          <p:cNvSpPr/>
          <p:nvPr/>
        </p:nvSpPr>
        <p:spPr>
          <a:xfrm>
            <a:off x="2411760" y="1131590"/>
            <a:ext cx="633574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Statistical power, under sampling</a:t>
            </a:r>
          </a:p>
          <a:p>
            <a:pPr marL="285750" indent="-285750">
              <a:buFont typeface="Arial" panose="020B0604020202020204" pitchFamily="34" charset="0"/>
              <a:buChar char="•"/>
            </a:pPr>
            <a:r>
              <a:rPr lang="en-US" dirty="0"/>
              <a:t>Representative user segments</a:t>
            </a:r>
          </a:p>
          <a:p>
            <a:pPr marL="742950" lvl="1" indent="-285750">
              <a:buFont typeface="Arial" panose="020B0604020202020204" pitchFamily="34" charset="0"/>
              <a:buChar char="•"/>
            </a:pPr>
            <a:r>
              <a:rPr lang="en-US" dirty="0">
                <a:solidFill>
                  <a:schemeClr val="accent1"/>
                </a:solidFill>
              </a:rPr>
              <a:t>FDA: Use 15 people from </a:t>
            </a:r>
            <a:r>
              <a:rPr lang="en-US" u="sng" dirty="0">
                <a:solidFill>
                  <a:schemeClr val="accent1"/>
                </a:solidFill>
              </a:rPr>
              <a:t>each user segment </a:t>
            </a:r>
            <a:r>
              <a:rPr lang="en-US" dirty="0">
                <a:solidFill>
                  <a:schemeClr val="accent1"/>
                </a:solidFill>
              </a:rPr>
              <a:t>for usability work. </a:t>
            </a:r>
          </a:p>
        </p:txBody>
      </p:sp>
      <p:sp>
        <p:nvSpPr>
          <p:cNvPr id="13" name="Rectangle: Rounded Corners 12">
            <a:extLst>
              <a:ext uri="{FF2B5EF4-FFF2-40B4-BE49-F238E27FC236}">
                <a16:creationId xmlns:a16="http://schemas.microsoft.com/office/drawing/2014/main" id="{022743AE-785F-4DDA-8CCE-D7404B35B5FB}"/>
              </a:ext>
            </a:extLst>
          </p:cNvPr>
          <p:cNvSpPr/>
          <p:nvPr/>
        </p:nvSpPr>
        <p:spPr>
          <a:xfrm>
            <a:off x="4996896" y="2247223"/>
            <a:ext cx="3894624" cy="9900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White people in early twenties with above average cognitive abilities … i.e. University students.</a:t>
            </a:r>
          </a:p>
        </p:txBody>
      </p:sp>
      <p:sp>
        <p:nvSpPr>
          <p:cNvPr id="15" name="Rectangle: Rounded Corners 14">
            <a:extLst>
              <a:ext uri="{FF2B5EF4-FFF2-40B4-BE49-F238E27FC236}">
                <a16:creationId xmlns:a16="http://schemas.microsoft.com/office/drawing/2014/main" id="{43FD886F-9867-47C7-8029-32F85C51650D}"/>
              </a:ext>
            </a:extLst>
          </p:cNvPr>
          <p:cNvSpPr/>
          <p:nvPr/>
        </p:nvSpPr>
        <p:spPr>
          <a:xfrm>
            <a:off x="1468504" y="2573361"/>
            <a:ext cx="3384376" cy="19229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White people in early seventies with above average cognitive abilities and limited geriatric problems </a:t>
            </a:r>
          </a:p>
          <a:p>
            <a:r>
              <a:rPr lang="en-US" dirty="0">
                <a:solidFill>
                  <a:schemeClr val="tx1"/>
                </a:solidFill>
              </a:rPr>
              <a:t>… i.e. retired Engineers from </a:t>
            </a:r>
            <a:r>
              <a:rPr lang="en-US" dirty="0" err="1">
                <a:solidFill>
                  <a:schemeClr val="tx1"/>
                </a:solidFill>
              </a:rPr>
              <a:t>Nordsjælland</a:t>
            </a:r>
            <a:r>
              <a:rPr lang="en-US" dirty="0">
                <a:solidFill>
                  <a:schemeClr val="tx1"/>
                </a:solidFill>
              </a:rPr>
              <a:t>.</a:t>
            </a:r>
          </a:p>
        </p:txBody>
      </p:sp>
    </p:spTree>
    <p:extLst>
      <p:ext uri="{BB962C8B-B14F-4D97-AF65-F5344CB8AC3E}">
        <p14:creationId xmlns:p14="http://schemas.microsoft.com/office/powerpoint/2010/main" val="4274794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4.19753E-6 L -0.2401 -0.3429 " pathEditMode="relative" rAng="0" ptsTypes="AA">
                                      <p:cBhvr>
                                        <p:cTn id="6" dur="2000" fill="hold"/>
                                        <p:tgtEl>
                                          <p:spTgt spid="9"/>
                                        </p:tgtEl>
                                        <p:attrNameLst>
                                          <p:attrName>ppt_x</p:attrName>
                                          <p:attrName>ppt_y</p:attrName>
                                        </p:attrNameLst>
                                      </p:cBhvr>
                                      <p:rCtr x="-12014" y="-1716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12" name="Rectangle: Rounded Corners 11">
            <a:extLst>
              <a:ext uri="{FF2B5EF4-FFF2-40B4-BE49-F238E27FC236}">
                <a16:creationId xmlns:a16="http://schemas.microsoft.com/office/drawing/2014/main" id="{72D9AFD8-2928-4C76-B871-56051795C361}"/>
              </a:ext>
            </a:extLst>
          </p:cNvPr>
          <p:cNvSpPr/>
          <p:nvPr/>
        </p:nvSpPr>
        <p:spPr>
          <a:xfrm>
            <a:off x="2411760" y="1131590"/>
            <a:ext cx="633574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Statistical power, under sampling</a:t>
            </a:r>
          </a:p>
          <a:p>
            <a:pPr marL="285750" indent="-285750">
              <a:buFont typeface="Arial" panose="020B0604020202020204" pitchFamily="34" charset="0"/>
              <a:buChar char="•"/>
            </a:pPr>
            <a:r>
              <a:rPr lang="en-US" dirty="0"/>
              <a:t>Representative user segments</a:t>
            </a:r>
          </a:p>
          <a:p>
            <a:pPr marL="742950" lvl="1" indent="-285750">
              <a:buFont typeface="Arial" panose="020B0604020202020204" pitchFamily="34" charset="0"/>
              <a:buChar char="•"/>
            </a:pPr>
            <a:r>
              <a:rPr lang="en-US" dirty="0"/>
              <a:t>FDA: Use 15 people from </a:t>
            </a:r>
            <a:r>
              <a:rPr lang="en-US" u="sng" dirty="0"/>
              <a:t>each user segment </a:t>
            </a:r>
            <a:r>
              <a:rPr lang="en-US" dirty="0"/>
              <a:t>for usability work. </a:t>
            </a:r>
          </a:p>
        </p:txBody>
      </p:sp>
      <p:sp>
        <p:nvSpPr>
          <p:cNvPr id="13" name="Rectangle: Rounded Corners 12">
            <a:extLst>
              <a:ext uri="{FF2B5EF4-FFF2-40B4-BE49-F238E27FC236}">
                <a16:creationId xmlns:a16="http://schemas.microsoft.com/office/drawing/2014/main" id="{022743AE-785F-4DDA-8CCE-D7404B35B5FB}"/>
              </a:ext>
            </a:extLst>
          </p:cNvPr>
          <p:cNvSpPr/>
          <p:nvPr/>
        </p:nvSpPr>
        <p:spPr>
          <a:xfrm>
            <a:off x="5148064" y="2931790"/>
            <a:ext cx="3024336" cy="1800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HA users</a:t>
            </a:r>
          </a:p>
          <a:p>
            <a:pPr marL="285750" indent="-285750">
              <a:buFontTx/>
              <a:buChar char="-"/>
            </a:pPr>
            <a:r>
              <a:rPr lang="en-US" dirty="0">
                <a:solidFill>
                  <a:schemeClr val="tx1"/>
                </a:solidFill>
              </a:rPr>
              <a:t>Age</a:t>
            </a:r>
          </a:p>
          <a:p>
            <a:pPr marL="285750" indent="-285750">
              <a:buFontTx/>
              <a:buChar char="-"/>
            </a:pPr>
            <a:r>
              <a:rPr lang="en-US" dirty="0">
                <a:solidFill>
                  <a:schemeClr val="tx1"/>
                </a:solidFill>
              </a:rPr>
              <a:t>Hearing loss</a:t>
            </a:r>
          </a:p>
          <a:p>
            <a:pPr marL="285750" indent="-285750">
              <a:buFontTx/>
              <a:buChar char="-"/>
            </a:pPr>
            <a:r>
              <a:rPr lang="en-US" dirty="0">
                <a:solidFill>
                  <a:schemeClr val="tx1"/>
                </a:solidFill>
              </a:rPr>
              <a:t>Cognitive ability</a:t>
            </a:r>
          </a:p>
          <a:p>
            <a:pPr marL="285750" indent="-285750">
              <a:buFontTx/>
              <a:buChar char="-"/>
            </a:pPr>
            <a:r>
              <a:rPr lang="en-US" dirty="0">
                <a:solidFill>
                  <a:schemeClr val="tx1"/>
                </a:solidFill>
              </a:rPr>
              <a:t>Cultural background</a:t>
            </a:r>
          </a:p>
          <a:p>
            <a:pPr marL="285750" indent="-285750">
              <a:buFontTx/>
              <a:buChar char="-"/>
            </a:pPr>
            <a:r>
              <a:rPr lang="en-US" dirty="0">
                <a:solidFill>
                  <a:schemeClr val="tx1"/>
                </a:solidFill>
              </a:rPr>
              <a:t>Language</a:t>
            </a:r>
          </a:p>
        </p:txBody>
      </p:sp>
      <p:sp>
        <p:nvSpPr>
          <p:cNvPr id="15" name="Rectangle: Rounded Corners 14">
            <a:extLst>
              <a:ext uri="{FF2B5EF4-FFF2-40B4-BE49-F238E27FC236}">
                <a16:creationId xmlns:a16="http://schemas.microsoft.com/office/drawing/2014/main" id="{43FD886F-9867-47C7-8029-32F85C51650D}"/>
              </a:ext>
            </a:extLst>
          </p:cNvPr>
          <p:cNvSpPr/>
          <p:nvPr/>
        </p:nvSpPr>
        <p:spPr>
          <a:xfrm>
            <a:off x="1475656" y="2931790"/>
            <a:ext cx="3384376" cy="16561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Hearing Care Professionals</a:t>
            </a:r>
          </a:p>
          <a:p>
            <a:pPr marL="285750" indent="-285750">
              <a:buFontTx/>
              <a:buChar char="-"/>
            </a:pPr>
            <a:r>
              <a:rPr lang="en-US" dirty="0">
                <a:solidFill>
                  <a:schemeClr val="tx1"/>
                </a:solidFill>
              </a:rPr>
              <a:t>Educational level</a:t>
            </a:r>
          </a:p>
          <a:p>
            <a:pPr marL="285750" indent="-285750">
              <a:buFontTx/>
              <a:buChar char="-"/>
            </a:pPr>
            <a:r>
              <a:rPr lang="en-US" dirty="0">
                <a:solidFill>
                  <a:schemeClr val="tx1"/>
                </a:solidFill>
              </a:rPr>
              <a:t>Cultural background</a:t>
            </a:r>
          </a:p>
          <a:p>
            <a:pPr marL="285750" indent="-285750">
              <a:buFontTx/>
              <a:buChar char="-"/>
            </a:pPr>
            <a:r>
              <a:rPr lang="en-US" dirty="0">
                <a:solidFill>
                  <a:schemeClr val="tx1"/>
                </a:solidFill>
              </a:rPr>
              <a:t>Working culture</a:t>
            </a:r>
          </a:p>
          <a:p>
            <a:pPr marL="285750" indent="-285750">
              <a:buFontTx/>
              <a:buChar char="-"/>
            </a:pPr>
            <a:r>
              <a:rPr lang="en-US" dirty="0">
                <a:solidFill>
                  <a:schemeClr val="tx1"/>
                </a:solidFill>
              </a:rPr>
              <a:t>Office space</a:t>
            </a:r>
          </a:p>
        </p:txBody>
      </p:sp>
      <p:sp>
        <p:nvSpPr>
          <p:cNvPr id="7" name="Rectangle: Rounded Corners 6">
            <a:extLst>
              <a:ext uri="{FF2B5EF4-FFF2-40B4-BE49-F238E27FC236}">
                <a16:creationId xmlns:a16="http://schemas.microsoft.com/office/drawing/2014/main" id="{5782AE69-BF5E-45B7-BE89-8E30A3FE203C}"/>
              </a:ext>
            </a:extLst>
          </p:cNvPr>
          <p:cNvSpPr/>
          <p:nvPr/>
        </p:nvSpPr>
        <p:spPr>
          <a:xfrm>
            <a:off x="418396" y="129846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Tree>
    <p:extLst>
      <p:ext uri="{BB962C8B-B14F-4D97-AF65-F5344CB8AC3E}">
        <p14:creationId xmlns:p14="http://schemas.microsoft.com/office/powerpoint/2010/main" val="1556075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
        <p:nvSpPr>
          <p:cNvPr id="5" name="Rectangle: Rounded Corners 4">
            <a:extLst>
              <a:ext uri="{FF2B5EF4-FFF2-40B4-BE49-F238E27FC236}">
                <a16:creationId xmlns:a16="http://schemas.microsoft.com/office/drawing/2014/main" id="{6DC1D217-2551-41BA-A75C-056EE6272FEA}"/>
              </a:ext>
            </a:extLst>
          </p:cNvPr>
          <p:cNvSpPr/>
          <p:nvPr/>
        </p:nvSpPr>
        <p:spPr>
          <a:xfrm>
            <a:off x="2627784"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Draft a presentation on method</a:t>
            </a:r>
          </a:p>
        </p:txBody>
      </p:sp>
      <p:sp>
        <p:nvSpPr>
          <p:cNvPr id="6" name="Rectangle: Rounded Corners 5">
            <a:extLst>
              <a:ext uri="{FF2B5EF4-FFF2-40B4-BE49-F238E27FC236}">
                <a16:creationId xmlns:a16="http://schemas.microsoft.com/office/drawing/2014/main" id="{A60B6753-04AB-4BF9-B8D0-F07FF7C3363D}"/>
              </a:ext>
            </a:extLst>
          </p:cNvPr>
          <p:cNvSpPr/>
          <p:nvPr/>
        </p:nvSpPr>
        <p:spPr>
          <a:xfrm>
            <a:off x="4644008"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Protocol meeting with stakeholders</a:t>
            </a:r>
          </a:p>
        </p:txBody>
      </p:sp>
      <p:sp>
        <p:nvSpPr>
          <p:cNvPr id="7" name="Rectangle: Rounded Corners 6">
            <a:extLst>
              <a:ext uri="{FF2B5EF4-FFF2-40B4-BE49-F238E27FC236}">
                <a16:creationId xmlns:a16="http://schemas.microsoft.com/office/drawing/2014/main" id="{B959FA9F-3197-4F9C-9987-B535BC298A9F}"/>
              </a:ext>
            </a:extLst>
          </p:cNvPr>
          <p:cNvSpPr/>
          <p:nvPr/>
        </p:nvSpPr>
        <p:spPr>
          <a:xfrm>
            <a:off x="6660232" y="1460667"/>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protocol</a:t>
            </a:r>
          </a:p>
        </p:txBody>
      </p:sp>
      <p:sp>
        <p:nvSpPr>
          <p:cNvPr id="8" name="Rectangle: Rounded Corners 7">
            <a:extLst>
              <a:ext uri="{FF2B5EF4-FFF2-40B4-BE49-F238E27FC236}">
                <a16:creationId xmlns:a16="http://schemas.microsoft.com/office/drawing/2014/main" id="{0D88126B-59BA-4B3C-B37F-2370910E6580}"/>
              </a:ext>
            </a:extLst>
          </p:cNvPr>
          <p:cNvSpPr/>
          <p:nvPr/>
        </p:nvSpPr>
        <p:spPr>
          <a:xfrm>
            <a:off x="608464"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 protocol amongst experts</a:t>
            </a:r>
          </a:p>
        </p:txBody>
      </p:sp>
      <p:sp>
        <p:nvSpPr>
          <p:cNvPr id="9" name="Rectangle: Rounded Corners 8">
            <a:extLst>
              <a:ext uri="{FF2B5EF4-FFF2-40B4-BE49-F238E27FC236}">
                <a16:creationId xmlns:a16="http://schemas.microsoft.com/office/drawing/2014/main" id="{0A4E91A0-A447-4F98-9720-F5D09F89EF2E}"/>
              </a:ext>
            </a:extLst>
          </p:cNvPr>
          <p:cNvSpPr/>
          <p:nvPr/>
        </p:nvSpPr>
        <p:spPr>
          <a:xfrm>
            <a:off x="2627784" y="3075806"/>
            <a:ext cx="180020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analysis</a:t>
            </a:r>
          </a:p>
          <a:p>
            <a:pPr algn="ctr"/>
            <a:r>
              <a:rPr lang="en-US" dirty="0">
                <a:solidFill>
                  <a:schemeClr val="tx1"/>
                </a:solidFill>
              </a:rPr>
              <a:t>Test setup</a:t>
            </a:r>
          </a:p>
          <a:p>
            <a:pPr algn="ctr"/>
            <a:r>
              <a:rPr lang="en-US" dirty="0">
                <a:solidFill>
                  <a:schemeClr val="tx1"/>
                </a:solidFill>
              </a:rPr>
              <a:t>Recruitment</a:t>
            </a:r>
          </a:p>
        </p:txBody>
      </p:sp>
      <p:sp>
        <p:nvSpPr>
          <p:cNvPr id="10" name="Rectangle: Rounded Corners 9">
            <a:extLst>
              <a:ext uri="{FF2B5EF4-FFF2-40B4-BE49-F238E27FC236}">
                <a16:creationId xmlns:a16="http://schemas.microsoft.com/office/drawing/2014/main" id="{6D8FB0FD-E6DB-4EAF-8414-2E234D0A4CF0}"/>
              </a:ext>
            </a:extLst>
          </p:cNvPr>
          <p:cNvSpPr/>
          <p:nvPr/>
        </p:nvSpPr>
        <p:spPr>
          <a:xfrm>
            <a:off x="4644008" y="3075806"/>
            <a:ext cx="1800200" cy="1368152"/>
          </a:xfrm>
          <a:prstGeom prst="round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Conduct study</a:t>
            </a:r>
          </a:p>
          <a:p>
            <a:pPr algn="ctr"/>
            <a:r>
              <a:rPr lang="en-US" dirty="0">
                <a:solidFill>
                  <a:schemeClr val="tx1"/>
                </a:solidFill>
              </a:rPr>
              <a:t>Data analysis</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Tree>
    <p:extLst>
      <p:ext uri="{BB962C8B-B14F-4D97-AF65-F5344CB8AC3E}">
        <p14:creationId xmlns:p14="http://schemas.microsoft.com/office/powerpoint/2010/main" val="153002592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Pitfalls – where do we fail (@ Widex)?</a:t>
            </a:r>
          </a:p>
        </p:txBody>
      </p:sp>
      <p:sp>
        <p:nvSpPr>
          <p:cNvPr id="11" name="Rectangle: Rounded Corners 10">
            <a:extLst>
              <a:ext uri="{FF2B5EF4-FFF2-40B4-BE49-F238E27FC236}">
                <a16:creationId xmlns:a16="http://schemas.microsoft.com/office/drawing/2014/main" id="{BA635462-B6C4-4F2A-BB68-0DDC6B20C018}"/>
              </a:ext>
            </a:extLst>
          </p:cNvPr>
          <p:cNvSpPr/>
          <p:nvPr/>
        </p:nvSpPr>
        <p:spPr>
          <a:xfrm>
            <a:off x="6660232" y="3075806"/>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Study report</a:t>
            </a:r>
          </a:p>
          <a:p>
            <a:pPr algn="ctr"/>
            <a:r>
              <a:rPr lang="en-US" dirty="0">
                <a:solidFill>
                  <a:schemeClr val="tx1"/>
                </a:solidFill>
              </a:rPr>
              <a:t>Report out meeting</a:t>
            </a:r>
          </a:p>
        </p:txBody>
      </p:sp>
      <p:sp>
        <p:nvSpPr>
          <p:cNvPr id="12" name="Rectangle: Rounded Corners 11">
            <a:extLst>
              <a:ext uri="{FF2B5EF4-FFF2-40B4-BE49-F238E27FC236}">
                <a16:creationId xmlns:a16="http://schemas.microsoft.com/office/drawing/2014/main" id="{389DA854-C057-40EF-8133-793F43F4EDBB}"/>
              </a:ext>
            </a:extLst>
          </p:cNvPr>
          <p:cNvSpPr/>
          <p:nvPr/>
        </p:nvSpPr>
        <p:spPr>
          <a:xfrm>
            <a:off x="395536" y="1203598"/>
            <a:ext cx="77768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We fail to acknowledge or describe how generalizable the results are?</a:t>
            </a:r>
          </a:p>
          <a:p>
            <a:pPr marL="285750" indent="-285750">
              <a:buFont typeface="Arial" panose="020B0604020202020204" pitchFamily="34" charset="0"/>
              <a:buChar char="•"/>
            </a:pPr>
            <a:r>
              <a:rPr lang="en-US" dirty="0"/>
              <a:t>And / or we fail to describe what the perspectives </a:t>
            </a:r>
            <a:r>
              <a:rPr lang="en-US"/>
              <a:t>could be. </a:t>
            </a:r>
            <a:endParaRPr lang="en-US" dirty="0"/>
          </a:p>
        </p:txBody>
      </p:sp>
      <p:sp>
        <p:nvSpPr>
          <p:cNvPr id="13" name="Rectangle: Rounded Corners 12">
            <a:extLst>
              <a:ext uri="{FF2B5EF4-FFF2-40B4-BE49-F238E27FC236}">
                <a16:creationId xmlns:a16="http://schemas.microsoft.com/office/drawing/2014/main" id="{FA90F8D0-D00E-489D-8B2D-2B1135DCB635}"/>
              </a:ext>
            </a:extLst>
          </p:cNvPr>
          <p:cNvSpPr/>
          <p:nvPr/>
        </p:nvSpPr>
        <p:spPr>
          <a:xfrm>
            <a:off x="2864211" y="2427735"/>
            <a:ext cx="3672408" cy="23042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Be bold on the perspectives. You will never have data to support a general claim that A is better than B for the world population. And you will never go anywhere if you do not make assumptions and move on.</a:t>
            </a:r>
          </a:p>
        </p:txBody>
      </p:sp>
      <p:sp>
        <p:nvSpPr>
          <p:cNvPr id="14" name="Rectangle: Rounded Corners 13">
            <a:extLst>
              <a:ext uri="{FF2B5EF4-FFF2-40B4-BE49-F238E27FC236}">
                <a16:creationId xmlns:a16="http://schemas.microsoft.com/office/drawing/2014/main" id="{2922F853-B3C1-4E1F-89D7-CF8073FB2C13}"/>
              </a:ext>
            </a:extLst>
          </p:cNvPr>
          <p:cNvSpPr/>
          <p:nvPr/>
        </p:nvSpPr>
        <p:spPr>
          <a:xfrm>
            <a:off x="77992" y="2427735"/>
            <a:ext cx="2662607" cy="16561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You cannot conclude based on data from 10 test participants that A is better than B for all people in this world.</a:t>
            </a:r>
          </a:p>
        </p:txBody>
      </p:sp>
    </p:spTree>
    <p:extLst>
      <p:ext uri="{BB962C8B-B14F-4D97-AF65-F5344CB8AC3E}">
        <p14:creationId xmlns:p14="http://schemas.microsoft.com/office/powerpoint/2010/main" val="2311380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37133-4CFB-4515-81CA-66BED34C7271}"/>
              </a:ext>
            </a:extLst>
          </p:cNvPr>
          <p:cNvSpPr>
            <a:spLocks noGrp="1"/>
          </p:cNvSpPr>
          <p:nvPr>
            <p:ph type="title"/>
          </p:nvPr>
        </p:nvSpPr>
        <p:spPr/>
        <p:txBody>
          <a:bodyPr/>
          <a:lstStyle/>
          <a:p>
            <a:r>
              <a:rPr lang="en-US" dirty="0"/>
              <a:t>Practicalities and examples</a:t>
            </a:r>
          </a:p>
        </p:txBody>
      </p:sp>
      <p:sp>
        <p:nvSpPr>
          <p:cNvPr id="11" name="Content Placeholder 10">
            <a:extLst>
              <a:ext uri="{FF2B5EF4-FFF2-40B4-BE49-F238E27FC236}">
                <a16:creationId xmlns:a16="http://schemas.microsoft.com/office/drawing/2014/main" id="{3015816F-7F6F-4790-BBF1-A2983745E0C4}"/>
              </a:ext>
            </a:extLst>
          </p:cNvPr>
          <p:cNvSpPr>
            <a:spLocks noGrp="1"/>
          </p:cNvSpPr>
          <p:nvPr>
            <p:ph idx="1"/>
          </p:nvPr>
        </p:nvSpPr>
        <p:spPr/>
        <p:txBody>
          <a:bodyPr/>
          <a:lstStyle/>
          <a:p>
            <a:r>
              <a:rPr lang="en-US" sz="1300" b="1" dirty="0"/>
              <a:t>Recruitment advertisement</a:t>
            </a:r>
          </a:p>
          <a:p>
            <a:pPr lvl="1"/>
            <a:r>
              <a:rPr lang="en-US" sz="1300" dirty="0"/>
              <a:t>Local patient magazines (“</a:t>
            </a:r>
            <a:r>
              <a:rPr lang="en-US" sz="1300" dirty="0" err="1"/>
              <a:t>Hørelsen</a:t>
            </a:r>
            <a:r>
              <a:rPr lang="en-US" sz="1300" dirty="0"/>
              <a:t>”)</a:t>
            </a:r>
          </a:p>
          <a:p>
            <a:pPr lvl="1"/>
            <a:r>
              <a:rPr lang="en-US" sz="1300" dirty="0"/>
              <a:t>Local news paper (“</a:t>
            </a:r>
            <a:r>
              <a:rPr lang="en-US" sz="1300" dirty="0" err="1"/>
              <a:t>Allerødnyt</a:t>
            </a:r>
            <a:r>
              <a:rPr lang="en-US" sz="1300" dirty="0"/>
              <a:t>”)</a:t>
            </a:r>
          </a:p>
          <a:p>
            <a:pPr lvl="1"/>
            <a:r>
              <a:rPr lang="en-US" sz="1300" dirty="0"/>
              <a:t>Relevant </a:t>
            </a:r>
            <a:r>
              <a:rPr lang="en-US" sz="1300" dirty="0" err="1"/>
              <a:t>facebook</a:t>
            </a:r>
            <a:r>
              <a:rPr lang="en-US" sz="1300" dirty="0"/>
              <a:t> groups (with permission of course)</a:t>
            </a:r>
          </a:p>
          <a:p>
            <a:r>
              <a:rPr lang="en-US" sz="1300" b="1" dirty="0"/>
              <a:t>Rewards for participation</a:t>
            </a:r>
          </a:p>
          <a:p>
            <a:pPr lvl="1"/>
            <a:r>
              <a:rPr lang="en-US" sz="1300" dirty="0"/>
              <a:t>We do not pay our test participants as this would clearly violate the Declaration of Helsinki, and the risk the validity of the data collected.</a:t>
            </a:r>
          </a:p>
          <a:p>
            <a:pPr lvl="1"/>
            <a:r>
              <a:rPr lang="en-US" sz="1300" dirty="0"/>
              <a:t>We reimburse travel expenses, and offer a one-time discount in out hearing aid shop.</a:t>
            </a:r>
          </a:p>
          <a:p>
            <a:r>
              <a:rPr lang="en-US" sz="1300" b="1" dirty="0"/>
              <a:t>Data handling</a:t>
            </a:r>
          </a:p>
          <a:p>
            <a:pPr lvl="1"/>
            <a:r>
              <a:rPr lang="en-US" sz="1300" dirty="0"/>
              <a:t>Signed informed consent on everything, including data from internal test participants.</a:t>
            </a:r>
          </a:p>
          <a:p>
            <a:pPr lvl="1"/>
            <a:r>
              <a:rPr lang="en-US" sz="1300" dirty="0"/>
              <a:t>All data anonymized and backed up.</a:t>
            </a:r>
          </a:p>
          <a:p>
            <a:pPr lvl="1"/>
            <a:r>
              <a:rPr lang="en-US" sz="1300" dirty="0"/>
              <a:t>Project data cannot be deleted as the Medical Device Regulation prevails GDPR, thus data has to be stored for a number of years.</a:t>
            </a:r>
          </a:p>
          <a:p>
            <a:pPr lvl="1"/>
            <a:endParaRPr lang="en-US" sz="1300" dirty="0"/>
          </a:p>
        </p:txBody>
      </p:sp>
    </p:spTree>
    <p:extLst>
      <p:ext uri="{BB962C8B-B14F-4D97-AF65-F5344CB8AC3E}">
        <p14:creationId xmlns:p14="http://schemas.microsoft.com/office/powerpoint/2010/main" val="153294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D2A10-76AC-47D2-B26B-D7E014AC42E0}"/>
              </a:ext>
            </a:extLst>
          </p:cNvPr>
          <p:cNvSpPr>
            <a:spLocks noGrp="1"/>
          </p:cNvSpPr>
          <p:nvPr>
            <p:ph type="title"/>
          </p:nvPr>
        </p:nvSpPr>
        <p:spPr/>
        <p:txBody>
          <a:bodyPr/>
          <a:lstStyle/>
          <a:p>
            <a:r>
              <a:rPr lang="en-US" dirty="0"/>
              <a:t>interfering talkers</a:t>
            </a:r>
          </a:p>
        </p:txBody>
      </p:sp>
      <p:pic>
        <p:nvPicPr>
          <p:cNvPr id="10" name="Graphic 9">
            <a:extLst>
              <a:ext uri="{FF2B5EF4-FFF2-40B4-BE49-F238E27FC236}">
                <a16:creationId xmlns:a16="http://schemas.microsoft.com/office/drawing/2014/main" id="{89B5E423-B1CE-4F7C-AD11-00F9F8C94ED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321" t="5201" r="8001"/>
          <a:stretch/>
        </p:blipFill>
        <p:spPr>
          <a:xfrm>
            <a:off x="1547664" y="1071349"/>
            <a:ext cx="5760640" cy="3824318"/>
          </a:xfrm>
          <a:prstGeom prst="rect">
            <a:avLst/>
          </a:prstGeom>
        </p:spPr>
      </p:pic>
    </p:spTree>
    <p:extLst>
      <p:ext uri="{BB962C8B-B14F-4D97-AF65-F5344CB8AC3E}">
        <p14:creationId xmlns:p14="http://schemas.microsoft.com/office/powerpoint/2010/main" val="39928005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DEA47-DF1C-4D09-BD62-B425814F616B}"/>
              </a:ext>
            </a:extLst>
          </p:cNvPr>
          <p:cNvSpPr>
            <a:spLocks noGrp="1"/>
          </p:cNvSpPr>
          <p:nvPr>
            <p:ph type="body" sz="quarter" idx="11"/>
          </p:nvPr>
        </p:nvSpPr>
        <p:spPr/>
        <p:txBody>
          <a:bodyPr/>
          <a:lstStyle/>
          <a:p>
            <a:r>
              <a:rPr lang="en-US" dirty="0"/>
              <a:t>Ecological Momentary assessment</a:t>
            </a:r>
          </a:p>
        </p:txBody>
      </p:sp>
      <p:pic>
        <p:nvPicPr>
          <p:cNvPr id="4" name="Picture 3">
            <a:extLst>
              <a:ext uri="{FF2B5EF4-FFF2-40B4-BE49-F238E27FC236}">
                <a16:creationId xmlns:a16="http://schemas.microsoft.com/office/drawing/2014/main" id="{30E587B3-40C6-4A13-A05F-BA406171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63638"/>
            <a:ext cx="7277287" cy="2288365"/>
          </a:xfrm>
          <a:prstGeom prst="rect">
            <a:avLst/>
          </a:prstGeom>
        </p:spPr>
      </p:pic>
    </p:spTree>
    <p:extLst>
      <p:ext uri="{BB962C8B-B14F-4D97-AF65-F5344CB8AC3E}">
        <p14:creationId xmlns:p14="http://schemas.microsoft.com/office/powerpoint/2010/main" val="319794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B09BBF-8848-44D2-956E-23C932C92B54}"/>
              </a:ext>
            </a:extLst>
          </p:cNvPr>
          <p:cNvGraphicFramePr>
            <a:graphicFrameLocks noGrp="1"/>
          </p:cNvGraphicFramePr>
          <p:nvPr>
            <p:extLst/>
          </p:nvPr>
        </p:nvGraphicFramePr>
        <p:xfrm>
          <a:off x="666206" y="750211"/>
          <a:ext cx="7357926" cy="1191419"/>
        </p:xfrm>
        <a:graphic>
          <a:graphicData uri="http://schemas.openxmlformats.org/drawingml/2006/table">
            <a:tbl>
              <a:tblPr firstRow="1" firstCol="1" bandRow="1">
                <a:tableStyleId>{5940675A-B579-460E-94D1-54222C63F5DA}</a:tableStyleId>
              </a:tblPr>
              <a:tblGrid>
                <a:gridCol w="685800">
                  <a:extLst>
                    <a:ext uri="{9D8B030D-6E8A-4147-A177-3AD203B41FA5}">
                      <a16:colId xmlns:a16="http://schemas.microsoft.com/office/drawing/2014/main" val="730646436"/>
                    </a:ext>
                  </a:extLst>
                </a:gridCol>
                <a:gridCol w="672737">
                  <a:extLst>
                    <a:ext uri="{9D8B030D-6E8A-4147-A177-3AD203B41FA5}">
                      <a16:colId xmlns:a16="http://schemas.microsoft.com/office/drawing/2014/main" val="3592495617"/>
                    </a:ext>
                  </a:extLst>
                </a:gridCol>
                <a:gridCol w="1068501">
                  <a:extLst>
                    <a:ext uri="{9D8B030D-6E8A-4147-A177-3AD203B41FA5}">
                      <a16:colId xmlns:a16="http://schemas.microsoft.com/office/drawing/2014/main" val="2159203380"/>
                    </a:ext>
                  </a:extLst>
                </a:gridCol>
                <a:gridCol w="2275591">
                  <a:extLst>
                    <a:ext uri="{9D8B030D-6E8A-4147-A177-3AD203B41FA5}">
                      <a16:colId xmlns:a16="http://schemas.microsoft.com/office/drawing/2014/main" val="492142185"/>
                    </a:ext>
                  </a:extLst>
                </a:gridCol>
                <a:gridCol w="813136">
                  <a:extLst>
                    <a:ext uri="{9D8B030D-6E8A-4147-A177-3AD203B41FA5}">
                      <a16:colId xmlns:a16="http://schemas.microsoft.com/office/drawing/2014/main" val="3101581969"/>
                    </a:ext>
                  </a:extLst>
                </a:gridCol>
                <a:gridCol w="872171">
                  <a:extLst>
                    <a:ext uri="{9D8B030D-6E8A-4147-A177-3AD203B41FA5}">
                      <a16:colId xmlns:a16="http://schemas.microsoft.com/office/drawing/2014/main" val="4065017822"/>
                    </a:ext>
                  </a:extLst>
                </a:gridCol>
                <a:gridCol w="484995">
                  <a:extLst>
                    <a:ext uri="{9D8B030D-6E8A-4147-A177-3AD203B41FA5}">
                      <a16:colId xmlns:a16="http://schemas.microsoft.com/office/drawing/2014/main" val="4138867504"/>
                    </a:ext>
                  </a:extLst>
                </a:gridCol>
                <a:gridCol w="484995">
                  <a:extLst>
                    <a:ext uri="{9D8B030D-6E8A-4147-A177-3AD203B41FA5}">
                      <a16:colId xmlns:a16="http://schemas.microsoft.com/office/drawing/2014/main" val="1635388785"/>
                    </a:ext>
                  </a:extLst>
                </a:gridCol>
              </a:tblGrid>
              <a:tr h="158491">
                <a:tc>
                  <a:txBody>
                    <a:bodyPr/>
                    <a:lstStyle/>
                    <a:p>
                      <a:pPr algn="ctr">
                        <a:lnSpc>
                          <a:spcPct val="107000"/>
                        </a:lnSpc>
                        <a:spcAft>
                          <a:spcPts val="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dirty="0">
                          <a:effectLst/>
                        </a:rPr>
                        <a:t>2 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dirty="0">
                          <a:effectLst/>
                        </a:rPr>
                        <a:t>3-4 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a:effectLst/>
                        </a:rPr>
                        <a:t>60 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5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da-DK" sz="5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da-DK" sz="800" dirty="0">
                          <a:effectLst/>
                        </a:rPr>
                        <a:t>1-3 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4">
                  <a:txBody>
                    <a:bodyPr/>
                    <a:lstStyle/>
                    <a:p>
                      <a:pPr algn="ctr">
                        <a:lnSpc>
                          <a:spcPct val="107000"/>
                        </a:lnSpc>
                        <a:spcAft>
                          <a:spcPts val="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x</a:t>
                      </a:r>
                    </a:p>
                    <a:p>
                      <a:pPr algn="ctr">
                        <a:lnSpc>
                          <a:spcPct val="107000"/>
                        </a:lnSpc>
                        <a:spcAft>
                          <a:spcPts val="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3 SNRs</a:t>
                      </a:r>
                    </a:p>
                    <a:p>
                      <a:pPr algn="ctr">
                        <a:lnSpc>
                          <a:spcPct val="107000"/>
                        </a:lnSpc>
                        <a:spcAft>
                          <a:spcPts val="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x</a:t>
                      </a:r>
                    </a:p>
                    <a:p>
                      <a:pPr algn="ctr">
                        <a:lnSpc>
                          <a:spcPct val="107000"/>
                        </a:lnSpc>
                        <a:spcAft>
                          <a:spcPts val="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15 trials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3033212"/>
                  </a:ext>
                </a:extLst>
              </a:tr>
              <a:tr h="593321">
                <a:tc>
                  <a:txBody>
                    <a:bodyPr/>
                    <a:lstStyle/>
                    <a:p>
                      <a:pPr algn="ctr">
                        <a:lnSpc>
                          <a:spcPct val="107000"/>
                        </a:lnSpc>
                        <a:spcAft>
                          <a:spcPts val="0"/>
                        </a:spcAft>
                      </a:pPr>
                      <a:r>
                        <a:rPr lang="da-DK" sz="800" dirty="0">
                          <a:effectLst/>
                        </a:rPr>
                        <a:t>Screen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dirty="0">
                          <a:effectLst/>
                        </a:rPr>
                        <a:t>‘The man’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600" dirty="0">
                          <a:effectLst/>
                        </a:rPr>
                        <a:t> What was the name of the dog?</a:t>
                      </a:r>
                      <a:endParaRPr lang="en-US" sz="900" dirty="0">
                        <a:effectLst/>
                      </a:endParaRPr>
                    </a:p>
                    <a:p>
                      <a:pPr algn="ctr">
                        <a:lnSpc>
                          <a:spcPct val="107000"/>
                        </a:lnSpc>
                        <a:spcAft>
                          <a:spcPts val="0"/>
                        </a:spcAft>
                      </a:pPr>
                      <a:r>
                        <a:rPr lang="da-DK" sz="600" dirty="0">
                          <a:effectLst/>
                        </a:rPr>
                        <a:t> </a:t>
                      </a:r>
                      <a:endParaRPr lang="en-US" sz="900" dirty="0">
                        <a:effectLst/>
                      </a:endParaRPr>
                    </a:p>
                    <a:p>
                      <a:pPr algn="ctr">
                        <a:lnSpc>
                          <a:spcPct val="107000"/>
                        </a:lnSpc>
                        <a:spcAft>
                          <a:spcPts val="0"/>
                        </a:spcAft>
                      </a:pPr>
                      <a:r>
                        <a:rPr lang="da-DK" sz="600" dirty="0">
                          <a:effectLst/>
                        </a:rPr>
                        <a:t>Press 1:  Fido</a:t>
                      </a:r>
                      <a:endParaRPr lang="en-US" sz="900" dirty="0">
                        <a:effectLst/>
                      </a:endParaRPr>
                    </a:p>
                    <a:p>
                      <a:pPr algn="ctr">
                        <a:lnSpc>
                          <a:spcPct val="107000"/>
                        </a:lnSpc>
                        <a:spcAft>
                          <a:spcPts val="0"/>
                        </a:spcAft>
                      </a:pPr>
                      <a:r>
                        <a:rPr lang="da-DK" sz="600" dirty="0">
                          <a:effectLst/>
                        </a:rPr>
                        <a:t>Press 2:  Rex</a:t>
                      </a:r>
                      <a:endParaRPr lang="en-US" sz="900" dirty="0">
                        <a:effectLst/>
                      </a:endParaRPr>
                    </a:p>
                    <a:p>
                      <a:pPr algn="ctr">
                        <a:lnSpc>
                          <a:spcPct val="107000"/>
                        </a:lnSpc>
                        <a:spcAft>
                          <a:spcPts val="0"/>
                        </a:spcAft>
                      </a:pPr>
                      <a:r>
                        <a:rPr lang="da-DK" sz="600" dirty="0">
                          <a:effectLst/>
                        </a:rPr>
                        <a:t>Press 3:  Pluto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gn="ctr">
                        <a:lnSpc>
                          <a:spcPct val="107000"/>
                        </a:lnSpc>
                        <a:spcAft>
                          <a:spcPts val="0"/>
                        </a:spcAft>
                      </a:pPr>
                      <a:r>
                        <a:rPr lang="da-DK" sz="600" dirty="0">
                          <a:effectLst/>
                        </a:rPr>
                        <a:t>   When did he last see the dog? </a:t>
                      </a:r>
                    </a:p>
                    <a:p>
                      <a:pPr algn="ctr">
                        <a:lnSpc>
                          <a:spcPct val="107000"/>
                        </a:lnSpc>
                        <a:spcAft>
                          <a:spcPts val="0"/>
                        </a:spcAft>
                      </a:pPr>
                      <a:endParaRPr lang="da-DK" sz="600" dirty="0">
                        <a:effectLst/>
                      </a:endParaRPr>
                    </a:p>
                    <a:p>
                      <a:pPr algn="ctr">
                        <a:lnSpc>
                          <a:spcPct val="107000"/>
                        </a:lnSpc>
                        <a:spcAft>
                          <a:spcPts val="0"/>
                        </a:spcAft>
                      </a:pPr>
                      <a:r>
                        <a:rPr lang="da-DK" sz="600" dirty="0">
                          <a:effectLst/>
                        </a:rPr>
                        <a:t>Press 1:   Monday</a:t>
                      </a:r>
                      <a:endParaRPr lang="en-US" sz="900" dirty="0">
                        <a:effectLst/>
                      </a:endParaRPr>
                    </a:p>
                    <a:p>
                      <a:pPr marL="0" algn="ctr" defTabSz="914400" rtl="0" eaLnBrk="1" latinLnBrk="0" hangingPunct="1">
                        <a:lnSpc>
                          <a:spcPct val="107000"/>
                        </a:lnSpc>
                        <a:spcAft>
                          <a:spcPts val="0"/>
                        </a:spcAft>
                      </a:pPr>
                      <a:r>
                        <a:rPr lang="da-DK" sz="600" kern="1200" dirty="0">
                          <a:solidFill>
                            <a:schemeClr val="tx1"/>
                          </a:solidFill>
                          <a:effectLst/>
                          <a:latin typeface="+mn-lt"/>
                          <a:ea typeface="+mn-ea"/>
                          <a:cs typeface="+mn-cs"/>
                        </a:rPr>
                        <a:t>Press 2:   Sunday</a:t>
                      </a:r>
                      <a:endParaRPr lang="en-US" sz="600" kern="1200" dirty="0">
                        <a:solidFill>
                          <a:schemeClr val="tx1"/>
                        </a:solidFill>
                        <a:effectLst/>
                        <a:latin typeface="+mn-lt"/>
                        <a:ea typeface="+mn-ea"/>
                        <a:cs typeface="+mn-cs"/>
                      </a:endParaRPr>
                    </a:p>
                    <a:p>
                      <a:pPr marL="0" algn="ctr" defTabSz="914400" rtl="0" eaLnBrk="1" latinLnBrk="0" hangingPunct="1">
                        <a:lnSpc>
                          <a:spcPct val="107000"/>
                        </a:lnSpc>
                        <a:spcAft>
                          <a:spcPts val="0"/>
                        </a:spcAft>
                      </a:pPr>
                      <a:r>
                        <a:rPr lang="da-DK" sz="600" kern="1200" dirty="0">
                          <a:solidFill>
                            <a:schemeClr val="tx1"/>
                          </a:solidFill>
                          <a:effectLst/>
                          <a:latin typeface="+mn-lt"/>
                          <a:ea typeface="+mn-ea"/>
                          <a:cs typeface="+mn-cs"/>
                        </a:rPr>
                        <a:t>Press 3:  Wednesday </a:t>
                      </a:r>
                      <a:endParaRPr lang="en-US" sz="600" kern="1200" dirty="0">
                        <a:solidFill>
                          <a:schemeClr val="tx1"/>
                        </a:solidFill>
                        <a:effectLst/>
                        <a:latin typeface="+mn-lt"/>
                        <a:ea typeface="+mn-ea"/>
                        <a:cs typeface="+mn-cs"/>
                      </a:endParaRPr>
                    </a:p>
                  </a:txBody>
                  <a:tcPr marL="0" marR="0" marT="0" marB="0">
                    <a:solidFill>
                      <a:schemeClr val="bg2"/>
                    </a:solidFill>
                  </a:tcPr>
                </a:tc>
                <a:tc>
                  <a:txBody>
                    <a:bodyPr/>
                    <a:lstStyle/>
                    <a:p>
                      <a:pPr algn="ctr">
                        <a:lnSpc>
                          <a:spcPct val="107000"/>
                        </a:lnSpc>
                        <a:spcAft>
                          <a:spcPts val="0"/>
                        </a:spcAft>
                      </a:pPr>
                      <a:r>
                        <a:rPr lang="da-DK" sz="800" dirty="0">
                          <a:solidFill>
                            <a:srgbClr val="FF0000"/>
                          </a:solidFill>
                          <a:effectLst/>
                        </a:rPr>
                        <a:t>+</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vMerge="1">
                  <a:txBody>
                    <a:bodyPr/>
                    <a:lstStyle/>
                    <a:p>
                      <a:pPr algn="ctr">
                        <a:lnSpc>
                          <a:spcPct val="107000"/>
                        </a:lnSpc>
                        <a:spcAft>
                          <a:spcPts val="0"/>
                        </a:spcAft>
                      </a:pP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884862888"/>
                  </a:ext>
                </a:extLst>
              </a:tr>
              <a:tr h="281116">
                <a:tc>
                  <a:txBody>
                    <a:bodyPr/>
                    <a:lstStyle/>
                    <a:p>
                      <a:pPr algn="ctr">
                        <a:lnSpc>
                          <a:spcPct val="107000"/>
                        </a:lnSpc>
                        <a:spcAft>
                          <a:spcPts val="0"/>
                        </a:spcAft>
                      </a:pPr>
                      <a:r>
                        <a:rPr lang="da-DK" sz="800" dirty="0">
                          <a:effectLst/>
                        </a:rPr>
                        <a:t>Sound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gridSpan="2">
                  <a:txBody>
                    <a:bodyPr/>
                    <a:lstStyle/>
                    <a:p>
                      <a:pPr>
                        <a:lnSpc>
                          <a:spcPct val="107000"/>
                        </a:lnSpc>
                        <a:spcAft>
                          <a:spcPts val="0"/>
                        </a:spcAft>
                      </a:pP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hMerge="1">
                  <a:txBody>
                    <a:bodyPr/>
                    <a:lstStyle/>
                    <a:p>
                      <a:endParaRPr lang="en-US"/>
                    </a:p>
                  </a:txBody>
                  <a:tcPr/>
                </a:tc>
                <a:tc>
                  <a:txBody>
                    <a:bodyPr/>
                    <a:lstStyle/>
                    <a:p>
                      <a:pPr algn="ctr">
                        <a:lnSpc>
                          <a:spcPct val="107000"/>
                        </a:lnSpc>
                        <a:spcAft>
                          <a:spcPts val="0"/>
                        </a:spcAft>
                      </a:pPr>
                      <a:r>
                        <a:rPr lang="da-DK" sz="5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gn="ctr">
                        <a:lnSpc>
                          <a:spcPct val="107000"/>
                        </a:lnSpc>
                        <a:spcAft>
                          <a:spcPts val="0"/>
                        </a:spcAft>
                      </a:pPr>
                      <a:r>
                        <a:rPr lang="da-DK" sz="5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gn="ctr">
                        <a:lnSpc>
                          <a:spcPct val="107000"/>
                        </a:lnSpc>
                        <a:spcAft>
                          <a:spcPts val="0"/>
                        </a:spcAft>
                      </a:pPr>
                      <a:r>
                        <a:rPr lang="da-DK"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611197873"/>
                  </a:ext>
                </a:extLst>
              </a:tr>
              <a:tr h="158491">
                <a:tc>
                  <a:txBody>
                    <a:bodyPr/>
                    <a:lstStyle/>
                    <a:p>
                      <a:pPr algn="ctr">
                        <a:lnSpc>
                          <a:spcPct val="107000"/>
                        </a:lnSpc>
                        <a:spcAft>
                          <a:spcPts val="0"/>
                        </a:spcAft>
                      </a:pPr>
                      <a:r>
                        <a:rPr lang="da-DK" sz="800" dirty="0">
                          <a:effectLst/>
                        </a:rPr>
                        <a:t>Keyboard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da-DK"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lnSpc>
                          <a:spcPct val="107000"/>
                        </a:lnSpc>
                        <a:spcAft>
                          <a:spcPts val="0"/>
                        </a:spcAft>
                      </a:pPr>
                      <a:r>
                        <a:rPr lang="da-DK" sz="800" dirty="0">
                          <a:effectLst/>
                        </a:rPr>
                        <a:t>1-2-3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gn="ctr">
                        <a:lnSpc>
                          <a:spcPct val="107000"/>
                        </a:lnSpc>
                        <a:spcAft>
                          <a:spcPts val="0"/>
                        </a:spcAft>
                      </a:pPr>
                      <a:r>
                        <a:rPr lang="da-DK" sz="800" dirty="0">
                          <a:effectLst/>
                        </a:rPr>
                        <a:t>1-2-3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gn="ctr">
                        <a:lnSpc>
                          <a:spcPct val="107000"/>
                        </a:lnSpc>
                        <a:spcAft>
                          <a:spcPts val="0"/>
                        </a:spcAft>
                      </a:pPr>
                      <a:r>
                        <a:rPr lang="da-DK"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98314658"/>
                  </a:ext>
                </a:extLst>
              </a:tr>
            </a:tbl>
          </a:graphicData>
        </a:graphic>
      </p:graphicFrame>
      <p:pic>
        <p:nvPicPr>
          <p:cNvPr id="8" name="Picture 3">
            <a:extLst>
              <a:ext uri="{FF2B5EF4-FFF2-40B4-BE49-F238E27FC236}">
                <a16:creationId xmlns:a16="http://schemas.microsoft.com/office/drawing/2014/main" id="{1CC19DAE-5997-4028-B55E-E9B2F07A7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59" t="6784" r="26140" b="33623"/>
          <a:stretch>
            <a:fillRect/>
          </a:stretch>
        </p:blipFill>
        <p:spPr bwMode="auto">
          <a:xfrm>
            <a:off x="2042258" y="1510507"/>
            <a:ext cx="3316605" cy="25499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2243D66A-7F82-4191-A81B-09A7A5391AA1}"/>
              </a:ext>
            </a:extLst>
          </p:cNvPr>
          <p:cNvCxnSpPr>
            <a:cxnSpLocks/>
          </p:cNvCxnSpPr>
          <p:nvPr/>
        </p:nvCxnSpPr>
        <p:spPr>
          <a:xfrm flipH="1">
            <a:off x="1635051" y="1714965"/>
            <a:ext cx="420626" cy="59215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784885-001B-48EB-B3B4-B045CE16719C}"/>
              </a:ext>
            </a:extLst>
          </p:cNvPr>
          <p:cNvCxnSpPr>
            <a:cxnSpLocks/>
          </p:cNvCxnSpPr>
          <p:nvPr/>
        </p:nvCxnSpPr>
        <p:spPr>
          <a:xfrm flipH="1">
            <a:off x="3095805" y="1778020"/>
            <a:ext cx="1" cy="52909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0B34D2-8485-4D98-88AD-C862DDD64A01}"/>
              </a:ext>
            </a:extLst>
          </p:cNvPr>
          <p:cNvCxnSpPr>
            <a:cxnSpLocks/>
          </p:cNvCxnSpPr>
          <p:nvPr/>
        </p:nvCxnSpPr>
        <p:spPr>
          <a:xfrm flipH="1">
            <a:off x="4859383" y="1723021"/>
            <a:ext cx="465613" cy="63909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1" name="Picture 30" descr="A close up of a map&#10;&#10;Description automatically generated">
            <a:extLst>
              <a:ext uri="{FF2B5EF4-FFF2-40B4-BE49-F238E27FC236}">
                <a16:creationId xmlns:a16="http://schemas.microsoft.com/office/drawing/2014/main" id="{BC9D308E-B8F7-4622-B9E0-D6138A5F74C8}"/>
              </a:ext>
            </a:extLst>
          </p:cNvPr>
          <p:cNvPicPr>
            <a:picLocks noChangeAspect="1"/>
          </p:cNvPicPr>
          <p:nvPr/>
        </p:nvPicPr>
        <p:blipFill rotWithShape="1">
          <a:blip r:embed="rId3">
            <a:extLst>
              <a:ext uri="{28A0092B-C50C-407E-A947-70E740481C1C}">
                <a14:useLocalDpi xmlns:a14="http://schemas.microsoft.com/office/drawing/2010/main" val="0"/>
              </a:ext>
            </a:extLst>
          </a:blip>
          <a:srcRect l="8357" t="3396" r="9000" b="5006"/>
          <a:stretch/>
        </p:blipFill>
        <p:spPr>
          <a:xfrm>
            <a:off x="91441" y="2362119"/>
            <a:ext cx="5606090" cy="2655932"/>
          </a:xfrm>
          <a:prstGeom prst="rect">
            <a:avLst/>
          </a:prstGeom>
        </p:spPr>
      </p:pic>
      <p:pic>
        <p:nvPicPr>
          <p:cNvPr id="33" name="Picture 32" descr="A close up of a map&#10;&#10;Description automatically generated">
            <a:extLst>
              <a:ext uri="{FF2B5EF4-FFF2-40B4-BE49-F238E27FC236}">
                <a16:creationId xmlns:a16="http://schemas.microsoft.com/office/drawing/2014/main" id="{2B17D2AA-A20A-4C25-AB0B-7E1F3D002C7E}"/>
              </a:ext>
            </a:extLst>
          </p:cNvPr>
          <p:cNvPicPr>
            <a:picLocks noChangeAspect="1"/>
          </p:cNvPicPr>
          <p:nvPr/>
        </p:nvPicPr>
        <p:blipFill rotWithShape="1">
          <a:blip r:embed="rId4">
            <a:extLst>
              <a:ext uri="{28A0092B-C50C-407E-A947-70E740481C1C}">
                <a14:useLocalDpi xmlns:a14="http://schemas.microsoft.com/office/drawing/2010/main" val="0"/>
              </a:ext>
            </a:extLst>
          </a:blip>
          <a:srcRect t="6434" r="6190" b="2307"/>
          <a:stretch/>
        </p:blipFill>
        <p:spPr>
          <a:xfrm>
            <a:off x="5675410" y="2499068"/>
            <a:ext cx="3377150" cy="2463982"/>
          </a:xfrm>
          <a:prstGeom prst="rect">
            <a:avLst/>
          </a:prstGeom>
        </p:spPr>
      </p:pic>
      <p:sp>
        <p:nvSpPr>
          <p:cNvPr id="34" name="Callout: Line with Border and Accent Bar 33">
            <a:extLst>
              <a:ext uri="{FF2B5EF4-FFF2-40B4-BE49-F238E27FC236}">
                <a16:creationId xmlns:a16="http://schemas.microsoft.com/office/drawing/2014/main" id="{890C4E35-F4F4-4F91-8BB5-549F4132AF7B}"/>
              </a:ext>
            </a:extLst>
          </p:cNvPr>
          <p:cNvSpPr/>
          <p:nvPr/>
        </p:nvSpPr>
        <p:spPr>
          <a:xfrm rot="16200000">
            <a:off x="3789759" y="1590471"/>
            <a:ext cx="254995" cy="120675"/>
          </a:xfrm>
          <a:prstGeom prst="accentBorderCallout1">
            <a:avLst>
              <a:gd name="adj1" fmla="val 18750"/>
              <a:gd name="adj2" fmla="val -8333"/>
              <a:gd name="adj3" fmla="val 2140602"/>
              <a:gd name="adj4" fmla="val -228913"/>
            </a:avLst>
          </a:pr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7">
            <a:extLst>
              <a:ext uri="{FF2B5EF4-FFF2-40B4-BE49-F238E27FC236}">
                <a16:creationId xmlns:a16="http://schemas.microsoft.com/office/drawing/2014/main" id="{A967CF32-2503-45E0-B74E-F904F53E4096}"/>
              </a:ext>
            </a:extLst>
          </p:cNvPr>
          <p:cNvSpPr txBox="1">
            <a:spLocks/>
          </p:cNvSpPr>
          <p:nvPr/>
        </p:nvSpPr>
        <p:spPr>
          <a:xfrm>
            <a:off x="121991" y="160984"/>
            <a:ext cx="3960813" cy="139177"/>
          </a:xfrm>
          <a:prstGeom prst="rect">
            <a:avLst/>
          </a:prstGeom>
        </p:spPr>
        <p:txBody>
          <a:bodyPr/>
          <a:lstStyle>
            <a:lvl1pPr marL="266700" indent="-266700" algn="l" defTabSz="914400" rtl="0" eaLnBrk="1" latinLnBrk="0" hangingPunct="1">
              <a:spcBef>
                <a:spcPts val="500"/>
              </a:spcBef>
              <a:buFontTx/>
              <a:buBlip>
                <a:blip r:embed="rId5"/>
              </a:buBlip>
              <a:defRPr sz="1700" kern="1200">
                <a:solidFill>
                  <a:schemeClr val="tx1"/>
                </a:solidFill>
                <a:latin typeface="Arial" pitchFamily="34" charset="0"/>
                <a:ea typeface="+mn-ea"/>
                <a:cs typeface="Arial" pitchFamily="34" charset="0"/>
              </a:defRPr>
            </a:lvl1pPr>
            <a:lvl2pPr marL="714375" indent="-257175" algn="l" defTabSz="914400" rtl="0" eaLnBrk="1" latinLnBrk="0" hangingPunct="1">
              <a:spcBef>
                <a:spcPct val="20000"/>
              </a:spcBef>
              <a:buFontTx/>
              <a:buBlip>
                <a:blip r:embed="rId5"/>
              </a:buBlip>
              <a:defRPr sz="1500" kern="1200">
                <a:solidFill>
                  <a:schemeClr val="tx1"/>
                </a:solidFill>
                <a:latin typeface="Arial" pitchFamily="34" charset="0"/>
                <a:ea typeface="+mn-ea"/>
                <a:cs typeface="Arial" pitchFamily="34" charset="0"/>
              </a:defRPr>
            </a:lvl2pPr>
            <a:lvl3pPr marL="1076325" indent="-161925" algn="l" defTabSz="914400" rtl="0" eaLnBrk="1" latinLnBrk="0" hangingPunct="1">
              <a:spcBef>
                <a:spcPct val="20000"/>
              </a:spcBef>
              <a:buFontTx/>
              <a:buBlip>
                <a:blip r:embed="rId5"/>
              </a:buBlip>
              <a:defRPr sz="1300" kern="1200">
                <a:solidFill>
                  <a:schemeClr val="tx1"/>
                </a:solidFill>
                <a:latin typeface="Arial" pitchFamily="34" charset="0"/>
                <a:ea typeface="+mn-ea"/>
                <a:cs typeface="Arial" pitchFamily="34" charset="0"/>
              </a:defRPr>
            </a:lvl3pPr>
            <a:lvl4pPr marL="1524000" indent="-152400" algn="l" defTabSz="914400" rtl="0" eaLnBrk="1" latinLnBrk="0" hangingPunct="1">
              <a:spcBef>
                <a:spcPct val="20000"/>
              </a:spcBef>
              <a:buFontTx/>
              <a:buBlip>
                <a:blip r:embed="rId5"/>
              </a:buBlip>
              <a:defRPr sz="1100" kern="1200">
                <a:solidFill>
                  <a:schemeClr val="tx1"/>
                </a:solidFill>
                <a:latin typeface="Arial" pitchFamily="34" charset="0"/>
                <a:ea typeface="+mn-ea"/>
                <a:cs typeface="Arial" pitchFamily="34" charset="0"/>
              </a:defRPr>
            </a:lvl4pPr>
            <a:lvl5pPr marL="1971675" indent="-142875" algn="l" defTabSz="914400" rtl="0" eaLnBrk="1" latinLnBrk="0" hangingPunct="1">
              <a:spcBef>
                <a:spcPct val="20000"/>
              </a:spcBef>
              <a:buFontTx/>
              <a:buBlip>
                <a:blip r:embed="rId5"/>
              </a:buBlip>
              <a:defRPr sz="9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EEG based cognitive load measure</a:t>
            </a:r>
          </a:p>
        </p:txBody>
      </p:sp>
    </p:spTree>
    <p:extLst>
      <p:ext uri="{BB962C8B-B14F-4D97-AF65-F5344CB8AC3E}">
        <p14:creationId xmlns:p14="http://schemas.microsoft.com/office/powerpoint/2010/main" val="29526595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E40A452-547F-6C45-A333-623E6E8414EA}"/>
              </a:ext>
            </a:extLst>
          </p:cNvPr>
          <p:cNvSpPr>
            <a:spLocks noGrp="1"/>
          </p:cNvSpPr>
          <p:nvPr>
            <p:ph type="body" sz="quarter" idx="12"/>
          </p:nvPr>
        </p:nvSpPr>
        <p:spPr>
          <a:xfrm>
            <a:off x="942974" y="725896"/>
            <a:ext cx="7213548" cy="612061"/>
          </a:xfrm>
        </p:spPr>
        <p:txBody>
          <a:bodyPr/>
          <a:lstStyle/>
          <a:p>
            <a:r>
              <a:rPr lang="en-US" dirty="0"/>
              <a:t>And even if the motives differ amongst </a:t>
            </a:r>
            <a:r>
              <a:rPr lang="en-US" i="1" dirty="0"/>
              <a:t>audiologists</a:t>
            </a:r>
            <a:r>
              <a:rPr lang="en-US" dirty="0"/>
              <a:t> and </a:t>
            </a:r>
            <a:r>
              <a:rPr lang="en-US" i="1" dirty="0"/>
              <a:t>dispensers</a:t>
            </a:r>
            <a:r>
              <a:rPr lang="en-US" dirty="0"/>
              <a:t>, they both need to sell in order to sustain a healthy business</a:t>
            </a:r>
          </a:p>
        </p:txBody>
      </p:sp>
      <p:sp>
        <p:nvSpPr>
          <p:cNvPr id="4" name="Rektangel 3">
            <a:extLst>
              <a:ext uri="{FF2B5EF4-FFF2-40B4-BE49-F238E27FC236}">
                <a16:creationId xmlns:a16="http://schemas.microsoft.com/office/drawing/2014/main" id="{596C2662-A066-EA41-8146-8272C89CB5C6}"/>
              </a:ext>
            </a:extLst>
          </p:cNvPr>
          <p:cNvSpPr/>
          <p:nvPr/>
        </p:nvSpPr>
        <p:spPr>
          <a:xfrm>
            <a:off x="457200" y="3470400"/>
            <a:ext cx="8229600" cy="1673100"/>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dirty="0">
              <a:solidFill>
                <a:schemeClr val="bg1"/>
              </a:solidFill>
              <a:latin typeface="Arial" charset="0"/>
              <a:ea typeface="Arial" charset="0"/>
              <a:cs typeface="Arial" charset="0"/>
            </a:endParaRPr>
          </a:p>
        </p:txBody>
      </p:sp>
      <p:sp>
        <p:nvSpPr>
          <p:cNvPr id="5" name="Platshållare för text 1">
            <a:extLst>
              <a:ext uri="{FF2B5EF4-FFF2-40B4-BE49-F238E27FC236}">
                <a16:creationId xmlns:a16="http://schemas.microsoft.com/office/drawing/2014/main" id="{CA0F9A3F-5FC0-7741-9CB3-CAA21CDBCFA4}"/>
              </a:ext>
            </a:extLst>
          </p:cNvPr>
          <p:cNvSpPr txBox="1">
            <a:spLocks/>
          </p:cNvSpPr>
          <p:nvPr/>
        </p:nvSpPr>
        <p:spPr>
          <a:xfrm>
            <a:off x="4890011" y="4480361"/>
            <a:ext cx="3369652" cy="24566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da-DK" sz="1000" b="0" i="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“When I first started</a:t>
            </a:r>
            <a:r>
              <a:rPr lang="en-US" sz="900" i="1" dirty="0"/>
              <a:t> </a:t>
            </a:r>
            <a:r>
              <a:rPr lang="en-US" sz="900" dirty="0"/>
              <a:t>selling hearing aids I learned that I had to do counselling.”</a:t>
            </a:r>
            <a:br>
              <a:rPr lang="en-US" sz="900" dirty="0">
                <a:ea typeface="Palatino" pitchFamily="2" charset="77"/>
              </a:rPr>
            </a:br>
            <a:br>
              <a:rPr lang="en-US" sz="720" dirty="0">
                <a:ea typeface="Palatino" pitchFamily="2" charset="77"/>
              </a:rPr>
            </a:br>
            <a:r>
              <a:rPr lang="en-US" sz="720" b="1" dirty="0">
                <a:ea typeface="Palatino" pitchFamily="2" charset="77"/>
              </a:rPr>
              <a:t>Meg, Tokyo</a:t>
            </a:r>
            <a:endParaRPr lang="en-US" sz="720" dirty="0"/>
          </a:p>
        </p:txBody>
      </p:sp>
      <p:sp>
        <p:nvSpPr>
          <p:cNvPr id="6" name="Rektangel 5">
            <a:extLst>
              <a:ext uri="{FF2B5EF4-FFF2-40B4-BE49-F238E27FC236}">
                <a16:creationId xmlns:a16="http://schemas.microsoft.com/office/drawing/2014/main" id="{9A24331C-A27E-AE4F-A654-7CB49EC5FDA9}"/>
              </a:ext>
            </a:extLst>
          </p:cNvPr>
          <p:cNvSpPr/>
          <p:nvPr/>
        </p:nvSpPr>
        <p:spPr>
          <a:xfrm>
            <a:off x="4994490" y="3364563"/>
            <a:ext cx="954859" cy="245660"/>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900" dirty="0">
                <a:solidFill>
                  <a:schemeClr val="bg1"/>
                </a:solidFill>
                <a:latin typeface="Arial" charset="0"/>
                <a:ea typeface="Arial" charset="0"/>
                <a:cs typeface="Arial" charset="0"/>
              </a:rPr>
              <a:t>DISPENSER</a:t>
            </a:r>
          </a:p>
        </p:txBody>
      </p:sp>
      <p:sp>
        <p:nvSpPr>
          <p:cNvPr id="10" name="Platshållare för text 1">
            <a:extLst>
              <a:ext uri="{FF2B5EF4-FFF2-40B4-BE49-F238E27FC236}">
                <a16:creationId xmlns:a16="http://schemas.microsoft.com/office/drawing/2014/main" id="{A4AECEF5-3D90-A640-9B17-664623DBFC32}"/>
              </a:ext>
            </a:extLst>
          </p:cNvPr>
          <p:cNvSpPr txBox="1">
            <a:spLocks/>
          </p:cNvSpPr>
          <p:nvPr/>
        </p:nvSpPr>
        <p:spPr>
          <a:xfrm>
            <a:off x="1431249" y="4061987"/>
            <a:ext cx="2733247" cy="24566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da-DK" sz="1000" b="0" i="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900" dirty="0"/>
          </a:p>
        </p:txBody>
      </p:sp>
      <p:sp>
        <p:nvSpPr>
          <p:cNvPr id="11" name="Rektangel 10">
            <a:extLst>
              <a:ext uri="{FF2B5EF4-FFF2-40B4-BE49-F238E27FC236}">
                <a16:creationId xmlns:a16="http://schemas.microsoft.com/office/drawing/2014/main" id="{2BD5B4D5-59D4-9240-AA1A-7567DCEC1CA0}"/>
              </a:ext>
            </a:extLst>
          </p:cNvPr>
          <p:cNvSpPr/>
          <p:nvPr/>
        </p:nvSpPr>
        <p:spPr>
          <a:xfrm>
            <a:off x="1015469" y="3361156"/>
            <a:ext cx="1128927" cy="24566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900" dirty="0">
                <a:solidFill>
                  <a:schemeClr val="bg1"/>
                </a:solidFill>
                <a:latin typeface="Arial" charset="0"/>
                <a:ea typeface="Arial" charset="0"/>
                <a:cs typeface="Arial" charset="0"/>
              </a:rPr>
              <a:t>AUDIOLOGIST</a:t>
            </a:r>
          </a:p>
        </p:txBody>
      </p:sp>
      <p:sp>
        <p:nvSpPr>
          <p:cNvPr id="14" name="textruta 13">
            <a:extLst>
              <a:ext uri="{FF2B5EF4-FFF2-40B4-BE49-F238E27FC236}">
                <a16:creationId xmlns:a16="http://schemas.microsoft.com/office/drawing/2014/main" id="{ABE1E8E6-9CD3-6842-9227-E43A554D616D}"/>
              </a:ext>
            </a:extLst>
          </p:cNvPr>
          <p:cNvSpPr txBox="1"/>
          <p:nvPr/>
        </p:nvSpPr>
        <p:spPr>
          <a:xfrm>
            <a:off x="3782849" y="2016513"/>
            <a:ext cx="1360050" cy="244682"/>
          </a:xfrm>
          <a:prstGeom prst="rect">
            <a:avLst/>
          </a:prstGeom>
          <a:noFill/>
        </p:spPr>
        <p:txBody>
          <a:bodyPr wrap="square" rtlCol="0">
            <a:spAutoFit/>
          </a:bodyPr>
          <a:lstStyle/>
          <a:p>
            <a:pPr algn="ctr"/>
            <a:r>
              <a:rPr lang="en-US" sz="990" b="1" dirty="0"/>
              <a:t>COUNSELLING</a:t>
            </a:r>
          </a:p>
        </p:txBody>
      </p:sp>
      <p:cxnSp>
        <p:nvCxnSpPr>
          <p:cNvPr id="15" name="Rak 14">
            <a:extLst>
              <a:ext uri="{FF2B5EF4-FFF2-40B4-BE49-F238E27FC236}">
                <a16:creationId xmlns:a16="http://schemas.microsoft.com/office/drawing/2014/main" id="{9E45EAD4-7033-3042-A033-3B3CD11AE819}"/>
              </a:ext>
            </a:extLst>
          </p:cNvPr>
          <p:cNvCxnSpPr>
            <a:cxnSpLocks/>
          </p:cNvCxnSpPr>
          <p:nvPr/>
        </p:nvCxnSpPr>
        <p:spPr>
          <a:xfrm>
            <a:off x="3330829" y="2127668"/>
            <a:ext cx="582456" cy="0"/>
          </a:xfrm>
          <a:prstGeom prst="line">
            <a:avLst/>
          </a:prstGeom>
          <a:ln w="22225" cap="rnd">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F2F1CC11-DA11-D343-9EBD-E172436B28EC}"/>
              </a:ext>
            </a:extLst>
          </p:cNvPr>
          <p:cNvCxnSpPr>
            <a:cxnSpLocks/>
          </p:cNvCxnSpPr>
          <p:nvPr/>
        </p:nvCxnSpPr>
        <p:spPr>
          <a:xfrm>
            <a:off x="5012635" y="2134814"/>
            <a:ext cx="582456" cy="0"/>
          </a:xfrm>
          <a:prstGeom prst="line">
            <a:avLst/>
          </a:prstGeom>
          <a:ln w="22225" cap="rnd">
            <a:solidFill>
              <a:schemeClr val="tx1"/>
            </a:solidFill>
            <a:prstDash val="sysDot"/>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460B7709-8CC4-CB43-8EF0-6CC7A41FE2D4}"/>
              </a:ext>
            </a:extLst>
          </p:cNvPr>
          <p:cNvCxnSpPr>
            <a:cxnSpLocks/>
            <a:endCxn id="43" idx="0"/>
          </p:cNvCxnSpPr>
          <p:nvPr/>
        </p:nvCxnSpPr>
        <p:spPr>
          <a:xfrm flipH="1">
            <a:off x="4462872" y="2263704"/>
            <a:ext cx="2" cy="391716"/>
          </a:xfrm>
          <a:prstGeom prst="line">
            <a:avLst/>
          </a:prstGeom>
          <a:ln w="22225" cap="rnd">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525359F5-717D-1841-90FA-7171BCEC0315}"/>
              </a:ext>
            </a:extLst>
          </p:cNvPr>
          <p:cNvSpPr txBox="1"/>
          <p:nvPr/>
        </p:nvSpPr>
        <p:spPr>
          <a:xfrm>
            <a:off x="1037433" y="2032283"/>
            <a:ext cx="1229886" cy="923330"/>
          </a:xfrm>
          <a:prstGeom prst="rect">
            <a:avLst/>
          </a:prstGeom>
          <a:noFill/>
        </p:spPr>
        <p:txBody>
          <a:bodyPr wrap="square" rtlCol="0">
            <a:spAutoFit/>
          </a:bodyPr>
          <a:lstStyle/>
          <a:p>
            <a:pPr algn="r"/>
            <a:r>
              <a:rPr lang="en-US" sz="900" b="1" dirty="0"/>
              <a:t>MOTIVATION:</a:t>
            </a:r>
          </a:p>
          <a:p>
            <a:pPr algn="r"/>
            <a:r>
              <a:rPr lang="en" sz="900" dirty="0"/>
              <a:t>I am in it for the counselling and I don’t like to feel like a sales person.</a:t>
            </a:r>
          </a:p>
          <a:p>
            <a:pPr algn="r"/>
            <a:endParaRPr lang="en-US" sz="900" b="1" dirty="0"/>
          </a:p>
        </p:txBody>
      </p:sp>
      <p:sp>
        <p:nvSpPr>
          <p:cNvPr id="20" name="textruta 19">
            <a:extLst>
              <a:ext uri="{FF2B5EF4-FFF2-40B4-BE49-F238E27FC236}">
                <a16:creationId xmlns:a16="http://schemas.microsoft.com/office/drawing/2014/main" id="{1E9BD1DB-DB5C-7446-8E17-67A921933469}"/>
              </a:ext>
            </a:extLst>
          </p:cNvPr>
          <p:cNvSpPr txBox="1"/>
          <p:nvPr/>
        </p:nvSpPr>
        <p:spPr>
          <a:xfrm>
            <a:off x="6574836" y="2027962"/>
            <a:ext cx="1531721" cy="646331"/>
          </a:xfrm>
          <a:prstGeom prst="rect">
            <a:avLst/>
          </a:prstGeom>
          <a:noFill/>
        </p:spPr>
        <p:txBody>
          <a:bodyPr wrap="square" rtlCol="0">
            <a:spAutoFit/>
          </a:bodyPr>
          <a:lstStyle/>
          <a:p>
            <a:r>
              <a:rPr lang="en-US" sz="900" b="1" dirty="0"/>
              <a:t>MOTIVATION:</a:t>
            </a:r>
          </a:p>
          <a:p>
            <a:r>
              <a:rPr lang="en-US" sz="900" dirty="0">
                <a:ea typeface="Palatino" pitchFamily="2" charset="77"/>
              </a:rPr>
              <a:t>I am in it to sell devices and I dislike spending too much time counselling.</a:t>
            </a:r>
            <a:endParaRPr lang="en-US" sz="900" dirty="0"/>
          </a:p>
        </p:txBody>
      </p:sp>
      <p:cxnSp>
        <p:nvCxnSpPr>
          <p:cNvPr id="26" name="Rak 25">
            <a:extLst>
              <a:ext uri="{FF2B5EF4-FFF2-40B4-BE49-F238E27FC236}">
                <a16:creationId xmlns:a16="http://schemas.microsoft.com/office/drawing/2014/main" id="{1564FFD4-4342-474D-89B1-5B52D64B25BA}"/>
              </a:ext>
            </a:extLst>
          </p:cNvPr>
          <p:cNvCxnSpPr>
            <a:cxnSpLocks/>
          </p:cNvCxnSpPr>
          <p:nvPr/>
        </p:nvCxnSpPr>
        <p:spPr>
          <a:xfrm>
            <a:off x="4462871" y="3821372"/>
            <a:ext cx="0" cy="1146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Platshållare för text 1">
            <a:extLst>
              <a:ext uri="{FF2B5EF4-FFF2-40B4-BE49-F238E27FC236}">
                <a16:creationId xmlns:a16="http://schemas.microsoft.com/office/drawing/2014/main" id="{E639FACB-4A90-714D-A719-F5C52E36A347}"/>
              </a:ext>
            </a:extLst>
          </p:cNvPr>
          <p:cNvSpPr txBox="1">
            <a:spLocks/>
          </p:cNvSpPr>
          <p:nvPr/>
        </p:nvSpPr>
        <p:spPr>
          <a:xfrm>
            <a:off x="942975" y="3747506"/>
            <a:ext cx="3231510" cy="760133"/>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da-DK" sz="1000" b="0" i="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“We spend a bunch of money (on school) to not be compensated as we should, but that’s because its not about money… we want to provide them something that they’re going to love, that will change their lives”</a:t>
            </a:r>
            <a:br>
              <a:rPr lang="da-DK" sz="900" dirty="0"/>
            </a:br>
            <a:br>
              <a:rPr lang="en-US" sz="720" dirty="0">
                <a:ea typeface="Palatino" pitchFamily="2" charset="77"/>
              </a:rPr>
            </a:br>
            <a:r>
              <a:rPr lang="en-US" sz="720" b="1" dirty="0">
                <a:ea typeface="Palatino" pitchFamily="2" charset="77"/>
              </a:rPr>
              <a:t>SJ, Los Angeles</a:t>
            </a:r>
          </a:p>
        </p:txBody>
      </p:sp>
      <p:sp>
        <p:nvSpPr>
          <p:cNvPr id="30" name="Ellips 29">
            <a:extLst>
              <a:ext uri="{FF2B5EF4-FFF2-40B4-BE49-F238E27FC236}">
                <a16:creationId xmlns:a16="http://schemas.microsoft.com/office/drawing/2014/main" id="{F5D2F92F-A254-A641-A88D-29B5C9E3CC1A}"/>
              </a:ext>
            </a:extLst>
          </p:cNvPr>
          <p:cNvSpPr/>
          <p:nvPr/>
        </p:nvSpPr>
        <p:spPr>
          <a:xfrm>
            <a:off x="2372828" y="1780193"/>
            <a:ext cx="859767" cy="859767"/>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dirty="0">
              <a:solidFill>
                <a:schemeClr val="bg1"/>
              </a:solidFill>
              <a:latin typeface="Arial" charset="0"/>
              <a:ea typeface="Arial" charset="0"/>
              <a:cs typeface="Arial" charset="0"/>
            </a:endParaRPr>
          </a:p>
        </p:txBody>
      </p:sp>
      <p:pic>
        <p:nvPicPr>
          <p:cNvPr id="38" name="Bild 37">
            <a:extLst>
              <a:ext uri="{FF2B5EF4-FFF2-40B4-BE49-F238E27FC236}">
                <a16:creationId xmlns:a16="http://schemas.microsoft.com/office/drawing/2014/main" id="{61C4A1DF-48EA-FC45-A6F0-9662DE5EF19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83638" y="1951766"/>
            <a:ext cx="513677" cy="513677"/>
          </a:xfrm>
          <a:prstGeom prst="rect">
            <a:avLst/>
          </a:prstGeom>
        </p:spPr>
      </p:pic>
      <p:sp>
        <p:nvSpPr>
          <p:cNvPr id="39" name="Ellips 38">
            <a:extLst>
              <a:ext uri="{FF2B5EF4-FFF2-40B4-BE49-F238E27FC236}">
                <a16:creationId xmlns:a16="http://schemas.microsoft.com/office/drawing/2014/main" id="{D0BCA641-3FCB-A04F-AF3D-4B13EA14B24A}"/>
              </a:ext>
            </a:extLst>
          </p:cNvPr>
          <p:cNvSpPr/>
          <p:nvPr/>
        </p:nvSpPr>
        <p:spPr>
          <a:xfrm>
            <a:off x="5638367" y="1785266"/>
            <a:ext cx="854694" cy="854694"/>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dirty="0">
              <a:solidFill>
                <a:schemeClr val="bg1"/>
              </a:solidFill>
              <a:latin typeface="Arial" charset="0"/>
              <a:ea typeface="Arial" charset="0"/>
              <a:cs typeface="Arial" charset="0"/>
            </a:endParaRPr>
          </a:p>
        </p:txBody>
      </p:sp>
      <p:pic>
        <p:nvPicPr>
          <p:cNvPr id="40" name="Bild 39">
            <a:extLst>
              <a:ext uri="{FF2B5EF4-FFF2-40B4-BE49-F238E27FC236}">
                <a16:creationId xmlns:a16="http://schemas.microsoft.com/office/drawing/2014/main" id="{CC9AD68D-B09F-DB4E-9CBF-6D0BF615CE2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10435" y="1946134"/>
            <a:ext cx="507956" cy="507956"/>
          </a:xfrm>
          <a:prstGeom prst="rect">
            <a:avLst/>
          </a:prstGeom>
        </p:spPr>
      </p:pic>
      <p:sp>
        <p:nvSpPr>
          <p:cNvPr id="41" name="Ellips 40">
            <a:extLst>
              <a:ext uri="{FF2B5EF4-FFF2-40B4-BE49-F238E27FC236}">
                <a16:creationId xmlns:a16="http://schemas.microsoft.com/office/drawing/2014/main" id="{E366C7E5-E14E-A642-AF3A-45A6A38E94D8}"/>
              </a:ext>
            </a:extLst>
          </p:cNvPr>
          <p:cNvSpPr/>
          <p:nvPr/>
        </p:nvSpPr>
        <p:spPr>
          <a:xfrm>
            <a:off x="4082804" y="2890870"/>
            <a:ext cx="760134" cy="760134"/>
          </a:xfrm>
          <a:prstGeom prst="ellipse">
            <a:avLst/>
          </a:prstGeom>
          <a:solidFill>
            <a:schemeClr val="accent3"/>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dirty="0">
              <a:solidFill>
                <a:schemeClr val="bg1"/>
              </a:solidFill>
              <a:latin typeface="Arial" charset="0"/>
              <a:ea typeface="Arial" charset="0"/>
              <a:cs typeface="Arial" charset="0"/>
            </a:endParaRPr>
          </a:p>
        </p:txBody>
      </p:sp>
      <p:pic>
        <p:nvPicPr>
          <p:cNvPr id="42" name="Bild 41">
            <a:extLst>
              <a:ext uri="{FF2B5EF4-FFF2-40B4-BE49-F238E27FC236}">
                <a16:creationId xmlns:a16="http://schemas.microsoft.com/office/drawing/2014/main" id="{1FFE117C-6939-6540-A88A-3F5A9A49298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14053" y="3028418"/>
            <a:ext cx="497635" cy="452396"/>
          </a:xfrm>
          <a:prstGeom prst="rect">
            <a:avLst/>
          </a:prstGeom>
        </p:spPr>
      </p:pic>
      <p:sp>
        <p:nvSpPr>
          <p:cNvPr id="43" name="textruta 42">
            <a:extLst>
              <a:ext uri="{FF2B5EF4-FFF2-40B4-BE49-F238E27FC236}">
                <a16:creationId xmlns:a16="http://schemas.microsoft.com/office/drawing/2014/main" id="{069D872D-32B4-234F-AE31-40DA16D86F12}"/>
              </a:ext>
            </a:extLst>
          </p:cNvPr>
          <p:cNvSpPr txBox="1"/>
          <p:nvPr/>
        </p:nvSpPr>
        <p:spPr>
          <a:xfrm>
            <a:off x="3782847" y="2655420"/>
            <a:ext cx="1360050" cy="244682"/>
          </a:xfrm>
          <a:prstGeom prst="rect">
            <a:avLst/>
          </a:prstGeom>
          <a:noFill/>
        </p:spPr>
        <p:txBody>
          <a:bodyPr wrap="square" rtlCol="0">
            <a:spAutoFit/>
          </a:bodyPr>
          <a:lstStyle/>
          <a:p>
            <a:pPr algn="ctr"/>
            <a:r>
              <a:rPr lang="sv-SE" sz="990" b="1" dirty="0"/>
              <a:t>SELLING</a:t>
            </a:r>
          </a:p>
        </p:txBody>
      </p:sp>
      <p:sp>
        <p:nvSpPr>
          <p:cNvPr id="25" name="Platshållare för text 1">
            <a:extLst>
              <a:ext uri="{FF2B5EF4-FFF2-40B4-BE49-F238E27FC236}">
                <a16:creationId xmlns:a16="http://schemas.microsoft.com/office/drawing/2014/main" id="{7FFF8794-8D00-B244-B9E1-9A48F77343B9}"/>
              </a:ext>
            </a:extLst>
          </p:cNvPr>
          <p:cNvSpPr txBox="1">
            <a:spLocks/>
          </p:cNvSpPr>
          <p:nvPr/>
        </p:nvSpPr>
        <p:spPr>
          <a:xfrm>
            <a:off x="4890010" y="3746440"/>
            <a:ext cx="3369653" cy="66067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da-DK" sz="1000" b="0" i="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spc="9" dirty="0">
                <a:ea typeface="Palatino" pitchFamily="2" charset="77"/>
              </a:rPr>
              <a:t>“I will provide them with a device that matches their expectations, I will not try to go above and beyond with sound quality, I’ll fix the bads and don’t worry about the goods”</a:t>
            </a:r>
          </a:p>
          <a:p>
            <a:r>
              <a:rPr lang="en-US" sz="720" b="1" spc="9" dirty="0"/>
              <a:t>Arjun, Orlando</a:t>
            </a:r>
          </a:p>
        </p:txBody>
      </p:sp>
      <p:pic>
        <p:nvPicPr>
          <p:cNvPr id="29" name="Billede 8">
            <a:extLst>
              <a:ext uri="{FF2B5EF4-FFF2-40B4-BE49-F238E27FC236}">
                <a16:creationId xmlns:a16="http://schemas.microsoft.com/office/drawing/2014/main" id="{D0E750C1-91C0-2645-B5A1-543FE7AE6306}"/>
              </a:ext>
            </a:extLst>
          </p:cNvPr>
          <p:cNvPicPr>
            <a:picLocks noChangeAspect="1"/>
          </p:cNvPicPr>
          <p:nvPr/>
        </p:nvPicPr>
        <p:blipFill rotWithShape="1">
          <a:blip r:embed="rId9">
            <a:extLst>
              <a:ext uri="{28A0092B-C50C-407E-A947-70E740481C1C}">
                <a14:useLocalDpi xmlns:a14="http://schemas.microsoft.com/office/drawing/2010/main" val="0"/>
              </a:ext>
            </a:extLst>
          </a:blip>
          <a:srcRect r="-12133" b="-20260"/>
          <a:stretch/>
        </p:blipFill>
        <p:spPr>
          <a:xfrm>
            <a:off x="7792603" y="4800600"/>
            <a:ext cx="894197" cy="342900"/>
          </a:xfrm>
          <a:prstGeom prst="rect">
            <a:avLst/>
          </a:prstGeom>
        </p:spPr>
      </p:pic>
      <p:sp>
        <p:nvSpPr>
          <p:cNvPr id="8" name="Text Placeholder 7">
            <a:extLst>
              <a:ext uri="{FF2B5EF4-FFF2-40B4-BE49-F238E27FC236}">
                <a16:creationId xmlns:a16="http://schemas.microsoft.com/office/drawing/2014/main" id="{9EAB89E1-30AA-4A37-B5E1-D68A76BCF650}"/>
              </a:ext>
            </a:extLst>
          </p:cNvPr>
          <p:cNvSpPr>
            <a:spLocks noGrp="1"/>
          </p:cNvSpPr>
          <p:nvPr>
            <p:ph type="body" sz="quarter" idx="11"/>
          </p:nvPr>
        </p:nvSpPr>
        <p:spPr>
          <a:xfrm>
            <a:off x="121991" y="160984"/>
            <a:ext cx="3960813" cy="139177"/>
          </a:xfrm>
        </p:spPr>
        <p:txBody>
          <a:bodyPr/>
          <a:lstStyle/>
          <a:p>
            <a:r>
              <a:rPr lang="en-US" dirty="0"/>
              <a:t>Anthropological study – outcome example</a:t>
            </a:r>
          </a:p>
        </p:txBody>
      </p:sp>
    </p:spTree>
    <p:extLst>
      <p:ext uri="{BB962C8B-B14F-4D97-AF65-F5344CB8AC3E}">
        <p14:creationId xmlns:p14="http://schemas.microsoft.com/office/powerpoint/2010/main" val="33621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BA54-7D37-46E9-A343-09DCE43FCEFB}"/>
              </a:ext>
            </a:extLst>
          </p:cNvPr>
          <p:cNvSpPr>
            <a:spLocks noGrp="1"/>
          </p:cNvSpPr>
          <p:nvPr>
            <p:ph type="title"/>
          </p:nvPr>
        </p:nvSpPr>
        <p:spPr/>
        <p:txBody>
          <a:bodyPr/>
          <a:lstStyle/>
          <a:p>
            <a:r>
              <a:rPr lang="en-US" dirty="0"/>
              <a:t>The </a:t>
            </a:r>
            <a:r>
              <a:rPr lang="en-US" dirty="0" err="1"/>
              <a:t>widex</a:t>
            </a:r>
            <a:r>
              <a:rPr lang="en-US" dirty="0"/>
              <a:t> team context</a:t>
            </a:r>
          </a:p>
        </p:txBody>
      </p:sp>
      <p:sp>
        <p:nvSpPr>
          <p:cNvPr id="5" name="Rectangle: Rounded Corners 4">
            <a:extLst>
              <a:ext uri="{FF2B5EF4-FFF2-40B4-BE49-F238E27FC236}">
                <a16:creationId xmlns:a16="http://schemas.microsoft.com/office/drawing/2014/main" id="{B57E0260-673F-423E-870C-1919BD3D51CB}"/>
              </a:ext>
            </a:extLst>
          </p:cNvPr>
          <p:cNvSpPr/>
          <p:nvPr/>
        </p:nvSpPr>
        <p:spPr>
          <a:xfrm>
            <a:off x="394965" y="2493868"/>
            <a:ext cx="3816995" cy="8748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Applied Research team</a:t>
            </a:r>
          </a:p>
          <a:p>
            <a:r>
              <a:rPr lang="en-US" dirty="0"/>
              <a:t>- Studies including test participants</a:t>
            </a:r>
          </a:p>
        </p:txBody>
      </p:sp>
      <p:sp>
        <p:nvSpPr>
          <p:cNvPr id="6" name="Rectangle: Rounded Corners 5">
            <a:extLst>
              <a:ext uri="{FF2B5EF4-FFF2-40B4-BE49-F238E27FC236}">
                <a16:creationId xmlns:a16="http://schemas.microsoft.com/office/drawing/2014/main" id="{FF5A4E85-FE04-43EF-A8F9-CE43649925EB}"/>
              </a:ext>
            </a:extLst>
          </p:cNvPr>
          <p:cNvSpPr/>
          <p:nvPr/>
        </p:nvSpPr>
        <p:spPr>
          <a:xfrm>
            <a:off x="5364088" y="1414227"/>
            <a:ext cx="3240360" cy="87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Features and algorithm development</a:t>
            </a:r>
          </a:p>
        </p:txBody>
      </p:sp>
      <p:sp>
        <p:nvSpPr>
          <p:cNvPr id="7" name="Rectangle: Rounded Corners 6">
            <a:extLst>
              <a:ext uri="{FF2B5EF4-FFF2-40B4-BE49-F238E27FC236}">
                <a16:creationId xmlns:a16="http://schemas.microsoft.com/office/drawing/2014/main" id="{0EFF576A-6F79-4732-B1BE-EF53C281F46F}"/>
              </a:ext>
            </a:extLst>
          </p:cNvPr>
          <p:cNvSpPr/>
          <p:nvPr/>
        </p:nvSpPr>
        <p:spPr>
          <a:xfrm>
            <a:off x="5364088" y="2494347"/>
            <a:ext cx="3240360" cy="87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Hearing aid development</a:t>
            </a:r>
          </a:p>
        </p:txBody>
      </p:sp>
      <p:sp>
        <p:nvSpPr>
          <p:cNvPr id="8" name="Rectangle: Rounded Corners 7">
            <a:extLst>
              <a:ext uri="{FF2B5EF4-FFF2-40B4-BE49-F238E27FC236}">
                <a16:creationId xmlns:a16="http://schemas.microsoft.com/office/drawing/2014/main" id="{114F8A9A-C1DC-4F15-B179-A58A6DE51E1D}"/>
              </a:ext>
            </a:extLst>
          </p:cNvPr>
          <p:cNvSpPr/>
          <p:nvPr/>
        </p:nvSpPr>
        <p:spPr>
          <a:xfrm>
            <a:off x="5364088" y="3574467"/>
            <a:ext cx="3240360" cy="87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Marketing and management</a:t>
            </a:r>
          </a:p>
        </p:txBody>
      </p:sp>
      <p:cxnSp>
        <p:nvCxnSpPr>
          <p:cNvPr id="10" name="Straight Arrow Connector 9">
            <a:extLst>
              <a:ext uri="{FF2B5EF4-FFF2-40B4-BE49-F238E27FC236}">
                <a16:creationId xmlns:a16="http://schemas.microsoft.com/office/drawing/2014/main" id="{1E03A287-F258-4487-BFAD-EB4FBE8B8B8B}"/>
              </a:ext>
            </a:extLst>
          </p:cNvPr>
          <p:cNvCxnSpPr>
            <a:cxnSpLocks/>
          </p:cNvCxnSpPr>
          <p:nvPr/>
        </p:nvCxnSpPr>
        <p:spPr>
          <a:xfrm flipV="1">
            <a:off x="4326508" y="2005625"/>
            <a:ext cx="864096" cy="50405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ABE0CC-63D6-4DF7-A9FD-6F633839D393}"/>
              </a:ext>
            </a:extLst>
          </p:cNvPr>
          <p:cNvCxnSpPr>
            <a:cxnSpLocks/>
          </p:cNvCxnSpPr>
          <p:nvPr/>
        </p:nvCxnSpPr>
        <p:spPr>
          <a:xfrm>
            <a:off x="4292848" y="3368754"/>
            <a:ext cx="864096" cy="50405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D5FFE8-A6C3-46AC-B6D6-23C77BF2A076}"/>
              </a:ext>
            </a:extLst>
          </p:cNvPr>
          <p:cNvCxnSpPr>
            <a:cxnSpLocks/>
          </p:cNvCxnSpPr>
          <p:nvPr/>
        </p:nvCxnSpPr>
        <p:spPr>
          <a:xfrm>
            <a:off x="4326508" y="2935751"/>
            <a:ext cx="86409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162E4F-75F3-48D0-B17F-C2A3DF0688D5}"/>
              </a:ext>
            </a:extLst>
          </p:cNvPr>
          <p:cNvSpPr txBox="1"/>
          <p:nvPr/>
        </p:nvSpPr>
        <p:spPr>
          <a:xfrm>
            <a:off x="296702" y="2104447"/>
            <a:ext cx="2664296" cy="369332"/>
          </a:xfrm>
          <a:prstGeom prst="rect">
            <a:avLst/>
          </a:prstGeom>
          <a:noFill/>
        </p:spPr>
        <p:txBody>
          <a:bodyPr wrap="square" rtlCol="0">
            <a:spAutoFit/>
          </a:bodyPr>
          <a:lstStyle/>
          <a:p>
            <a:r>
              <a:rPr lang="en-US" dirty="0"/>
              <a:t>External test team</a:t>
            </a:r>
          </a:p>
        </p:txBody>
      </p:sp>
    </p:spTree>
    <p:extLst>
      <p:ext uri="{BB962C8B-B14F-4D97-AF65-F5344CB8AC3E}">
        <p14:creationId xmlns:p14="http://schemas.microsoft.com/office/powerpoint/2010/main" val="258164013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03112-5E8F-47D8-AC2A-DA1E1196C20F}"/>
              </a:ext>
            </a:extLst>
          </p:cNvPr>
          <p:cNvSpPr>
            <a:spLocks noGrp="1"/>
          </p:cNvSpPr>
          <p:nvPr>
            <p:ph idx="1"/>
          </p:nvPr>
        </p:nvSpPr>
        <p:spPr/>
        <p:txBody>
          <a:bodyPr/>
          <a:lstStyle/>
          <a:p>
            <a:r>
              <a:rPr lang="en-US" sz="1600" dirty="0"/>
              <a:t>Engage users in development?</a:t>
            </a:r>
          </a:p>
          <a:p>
            <a:pPr lvl="1"/>
            <a:r>
              <a:rPr lang="en-US" sz="1400" dirty="0"/>
              <a:t>Yes! Please do so. But consider carefully why you are doing it?</a:t>
            </a:r>
          </a:p>
          <a:p>
            <a:pPr lvl="1"/>
            <a:endParaRPr lang="en-US" sz="600" dirty="0"/>
          </a:p>
          <a:p>
            <a:r>
              <a:rPr lang="en-US" sz="1600" dirty="0"/>
              <a:t>Involve your peers to challenge you on your test design.</a:t>
            </a:r>
          </a:p>
          <a:p>
            <a:pPr lvl="1"/>
            <a:r>
              <a:rPr lang="en-US" sz="1400" dirty="0"/>
              <a:t>And keep your stake holders happy.</a:t>
            </a:r>
          </a:p>
          <a:p>
            <a:pPr lvl="1"/>
            <a:endParaRPr lang="en-US" sz="600" dirty="0"/>
          </a:p>
          <a:p>
            <a:r>
              <a:rPr lang="en-US" sz="1600" dirty="0"/>
              <a:t>Take your results seriously</a:t>
            </a:r>
          </a:p>
          <a:p>
            <a:pPr lvl="1"/>
            <a:r>
              <a:rPr lang="en-US" sz="1400" dirty="0"/>
              <a:t>What do you do if the results come negatively? Prepare for the different outcomes.</a:t>
            </a:r>
          </a:p>
          <a:p>
            <a:pPr lvl="1"/>
            <a:endParaRPr lang="en-US" sz="600" dirty="0"/>
          </a:p>
          <a:p>
            <a:r>
              <a:rPr lang="en-US" sz="1600" dirty="0"/>
              <a:t>Be objective about what the results show, and acknowledge the limits of how your data can be generalized.</a:t>
            </a:r>
          </a:p>
          <a:p>
            <a:pPr lvl="1"/>
            <a:r>
              <a:rPr lang="en-US" sz="1400" dirty="0"/>
              <a:t>But be bold on perspectives. </a:t>
            </a:r>
          </a:p>
          <a:p>
            <a:pPr marL="457200" lvl="1" indent="0">
              <a:buNone/>
            </a:pPr>
            <a:endParaRPr lang="en-US" sz="600" dirty="0"/>
          </a:p>
          <a:p>
            <a:pPr marL="0" indent="0">
              <a:buNone/>
            </a:pPr>
            <a:r>
              <a:rPr lang="en-US" sz="1600" dirty="0"/>
              <a:t>… and be prepared to be surprised. This is where you truly learn something!</a:t>
            </a:r>
          </a:p>
          <a:p>
            <a:endParaRPr lang="en-US" dirty="0"/>
          </a:p>
        </p:txBody>
      </p:sp>
      <p:sp>
        <p:nvSpPr>
          <p:cNvPr id="3" name="Title 2">
            <a:extLst>
              <a:ext uri="{FF2B5EF4-FFF2-40B4-BE49-F238E27FC236}">
                <a16:creationId xmlns:a16="http://schemas.microsoft.com/office/drawing/2014/main" id="{CD864572-AEC1-489A-AB2E-516340EAC85A}"/>
              </a:ext>
            </a:extLst>
          </p:cNvPr>
          <p:cNvSpPr>
            <a:spLocks noGrp="1"/>
          </p:cNvSpPr>
          <p:nvPr>
            <p:ph type="title"/>
          </p:nvPr>
        </p:nvSpPr>
        <p:spPr/>
        <p:txBody>
          <a:bodyPr/>
          <a:lstStyle/>
          <a:p>
            <a:r>
              <a:rPr lang="en-US" dirty="0"/>
              <a:t>Summary	and advises</a:t>
            </a:r>
          </a:p>
        </p:txBody>
      </p:sp>
    </p:spTree>
    <p:extLst>
      <p:ext uri="{BB962C8B-B14F-4D97-AF65-F5344CB8AC3E}">
        <p14:creationId xmlns:p14="http://schemas.microsoft.com/office/powerpoint/2010/main" val="3058215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a-DK" dirty="0"/>
              <a:t>User engagement – the </a:t>
            </a:r>
            <a:r>
              <a:rPr lang="da-DK" dirty="0" err="1"/>
              <a:t>importance</a:t>
            </a:r>
            <a:r>
              <a:rPr lang="da-DK" dirty="0"/>
              <a:t> of purpose</a:t>
            </a:r>
          </a:p>
        </p:txBody>
      </p:sp>
      <p:sp>
        <p:nvSpPr>
          <p:cNvPr id="5" name="Subtitle 4"/>
          <p:cNvSpPr>
            <a:spLocks noGrp="1"/>
          </p:cNvSpPr>
          <p:nvPr>
            <p:ph type="subTitle" idx="1"/>
          </p:nvPr>
        </p:nvSpPr>
        <p:spPr/>
        <p:txBody>
          <a:bodyPr/>
          <a:lstStyle/>
          <a:p>
            <a:r>
              <a:rPr lang="da-DK" dirty="0"/>
              <a:t>Filip Marchman Rønne</a:t>
            </a:r>
          </a:p>
          <a:p>
            <a:r>
              <a:rPr lang="da-DK" dirty="0"/>
              <a:t>22-05-2019</a:t>
            </a:r>
          </a:p>
        </p:txBody>
      </p:sp>
    </p:spTree>
    <p:extLst>
      <p:ext uri="{BB962C8B-B14F-4D97-AF65-F5344CB8AC3E}">
        <p14:creationId xmlns:p14="http://schemas.microsoft.com/office/powerpoint/2010/main" val="1707874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28D1B0-0CC2-4AAC-A095-5D421DFDBB0C}"/>
              </a:ext>
            </a:extLst>
          </p:cNvPr>
          <p:cNvSpPr/>
          <p:nvPr/>
        </p:nvSpPr>
        <p:spPr>
          <a:xfrm>
            <a:off x="1163908" y="3291830"/>
            <a:ext cx="230425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a:t>
            </a:r>
          </a:p>
        </p:txBody>
      </p:sp>
      <p:sp>
        <p:nvSpPr>
          <p:cNvPr id="4" name="Rectangle: Rounded Corners 3">
            <a:extLst>
              <a:ext uri="{FF2B5EF4-FFF2-40B4-BE49-F238E27FC236}">
                <a16:creationId xmlns:a16="http://schemas.microsoft.com/office/drawing/2014/main" id="{83F820D1-50D0-440F-9204-EE217319E03F}"/>
              </a:ext>
            </a:extLst>
          </p:cNvPr>
          <p:cNvSpPr/>
          <p:nvPr/>
        </p:nvSpPr>
        <p:spPr>
          <a:xfrm>
            <a:off x="3488385" y="2355726"/>
            <a:ext cx="2304256"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a:t>
            </a:r>
          </a:p>
        </p:txBody>
      </p:sp>
      <p:sp>
        <p:nvSpPr>
          <p:cNvPr id="5" name="Rectangle: Rounded Corners 4">
            <a:extLst>
              <a:ext uri="{FF2B5EF4-FFF2-40B4-BE49-F238E27FC236}">
                <a16:creationId xmlns:a16="http://schemas.microsoft.com/office/drawing/2014/main" id="{6E8195D8-ED2E-4DAC-BB0F-12ED23849178}"/>
              </a:ext>
            </a:extLst>
          </p:cNvPr>
          <p:cNvSpPr/>
          <p:nvPr/>
        </p:nvSpPr>
        <p:spPr>
          <a:xfrm>
            <a:off x="5796136" y="1419622"/>
            <a:ext cx="2304256"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a:t>
            </a:r>
          </a:p>
        </p:txBody>
      </p:sp>
      <p:sp>
        <p:nvSpPr>
          <p:cNvPr id="6" name="Title 1">
            <a:extLst>
              <a:ext uri="{FF2B5EF4-FFF2-40B4-BE49-F238E27FC236}">
                <a16:creationId xmlns:a16="http://schemas.microsoft.com/office/drawing/2014/main" id="{9A717D14-55AD-402B-A140-46315A4344D7}"/>
              </a:ext>
            </a:extLst>
          </p:cNvPr>
          <p:cNvSpPr>
            <a:spLocks noGrp="1"/>
          </p:cNvSpPr>
          <p:nvPr>
            <p:ph type="title"/>
          </p:nvPr>
        </p:nvSpPr>
        <p:spPr>
          <a:xfrm>
            <a:off x="252000" y="205200"/>
            <a:ext cx="8640000" cy="853663"/>
          </a:xfrm>
        </p:spPr>
        <p:txBody>
          <a:bodyPr/>
          <a:lstStyle/>
          <a:p>
            <a:r>
              <a:rPr lang="en-US" dirty="0"/>
              <a:t>Take away message </a:t>
            </a:r>
          </a:p>
        </p:txBody>
      </p:sp>
    </p:spTree>
    <p:extLst>
      <p:ext uri="{BB962C8B-B14F-4D97-AF65-F5344CB8AC3E}">
        <p14:creationId xmlns:p14="http://schemas.microsoft.com/office/powerpoint/2010/main" val="3652330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B8387-A2FE-4260-A80B-D8C98A10FFBD}"/>
              </a:ext>
            </a:extLst>
          </p:cNvPr>
          <p:cNvSpPr>
            <a:spLocks noGrp="1"/>
          </p:cNvSpPr>
          <p:nvPr>
            <p:ph type="title"/>
          </p:nvPr>
        </p:nvSpPr>
        <p:spPr/>
        <p:txBody>
          <a:bodyPr/>
          <a:lstStyle/>
          <a:p>
            <a:r>
              <a:rPr lang="en-US" dirty="0"/>
              <a:t>Why ask the user?</a:t>
            </a:r>
          </a:p>
        </p:txBody>
      </p:sp>
      <p:sp>
        <p:nvSpPr>
          <p:cNvPr id="6" name="TextBox 5">
            <a:extLst>
              <a:ext uri="{FF2B5EF4-FFF2-40B4-BE49-F238E27FC236}">
                <a16:creationId xmlns:a16="http://schemas.microsoft.com/office/drawing/2014/main" id="{0FE7FD48-40E8-4443-ACEE-E4D1CFB8A12D}"/>
              </a:ext>
            </a:extLst>
          </p:cNvPr>
          <p:cNvSpPr txBox="1"/>
          <p:nvPr/>
        </p:nvSpPr>
        <p:spPr>
          <a:xfrm>
            <a:off x="544294" y="1350944"/>
            <a:ext cx="3595657" cy="1569660"/>
          </a:xfrm>
          <a:prstGeom prst="rect">
            <a:avLst/>
          </a:prstGeom>
          <a:noFill/>
        </p:spPr>
        <p:txBody>
          <a:bodyPr wrap="square" rtlCol="0">
            <a:spAutoFit/>
          </a:bodyPr>
          <a:lstStyle/>
          <a:p>
            <a:r>
              <a:rPr lang="en-US" sz="1600" b="1" dirty="0"/>
              <a:t>It is a hassle!</a:t>
            </a:r>
          </a:p>
          <a:p>
            <a:pPr marL="285750" indent="-285750">
              <a:buFont typeface="Arial" panose="020B0604020202020204" pitchFamily="34" charset="0"/>
              <a:buChar char="•"/>
            </a:pPr>
            <a:r>
              <a:rPr lang="en-US" sz="1600" dirty="0"/>
              <a:t>Takes up a lot of resources.</a:t>
            </a:r>
          </a:p>
          <a:p>
            <a:pPr marL="285750" indent="-285750">
              <a:buFont typeface="Arial" panose="020B0604020202020204" pitchFamily="34" charset="0"/>
              <a:buChar char="•"/>
            </a:pPr>
            <a:r>
              <a:rPr lang="en-US" sz="1600" dirty="0"/>
              <a:t>Answers do always arrive too late.</a:t>
            </a:r>
          </a:p>
          <a:p>
            <a:pPr marL="285750" indent="-285750">
              <a:buFont typeface="Arial" panose="020B0604020202020204" pitchFamily="34" charset="0"/>
              <a:buChar char="•"/>
            </a:pPr>
            <a:r>
              <a:rPr lang="en-US" sz="1600" dirty="0"/>
              <a:t>Answers are rarely black or white, more often greyish.</a:t>
            </a:r>
          </a:p>
          <a:p>
            <a:pPr marL="285750"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D79A1D5F-2D76-4E6A-B2C3-5ECF0AB48F05}"/>
              </a:ext>
            </a:extLst>
          </p:cNvPr>
          <p:cNvSpPr txBox="1"/>
          <p:nvPr/>
        </p:nvSpPr>
        <p:spPr>
          <a:xfrm>
            <a:off x="1547664" y="3212685"/>
            <a:ext cx="2880320" cy="1323439"/>
          </a:xfrm>
          <a:prstGeom prst="rect">
            <a:avLst/>
          </a:prstGeom>
          <a:noFill/>
        </p:spPr>
        <p:txBody>
          <a:bodyPr wrap="square" rtlCol="0">
            <a:spAutoFit/>
          </a:bodyPr>
          <a:lstStyle/>
          <a:p>
            <a:r>
              <a:rPr lang="en-US" sz="1600" b="1" dirty="0"/>
              <a:t>For regulatory purposes</a:t>
            </a:r>
          </a:p>
          <a:p>
            <a:pPr marL="285750" indent="-285750">
              <a:buFont typeface="Arial" panose="020B0604020202020204" pitchFamily="34" charset="0"/>
              <a:buChar char="•"/>
            </a:pPr>
            <a:r>
              <a:rPr lang="en-US" sz="1600" dirty="0"/>
              <a:t>US (FDA), EU, Australia, Korea, Japan, Brazil etc. requires it.</a:t>
            </a:r>
          </a:p>
          <a:p>
            <a:pPr marL="285750" indent="-285750">
              <a:buFont typeface="Arial" panose="020B0604020202020204" pitchFamily="34" charset="0"/>
              <a:buChar char="•"/>
            </a:pPr>
            <a:r>
              <a:rPr lang="en-US" sz="1600" dirty="0"/>
              <a:t>Safety and effectiveness.</a:t>
            </a:r>
          </a:p>
        </p:txBody>
      </p:sp>
      <p:sp>
        <p:nvSpPr>
          <p:cNvPr id="8" name="TextBox 7">
            <a:extLst>
              <a:ext uri="{FF2B5EF4-FFF2-40B4-BE49-F238E27FC236}">
                <a16:creationId xmlns:a16="http://schemas.microsoft.com/office/drawing/2014/main" id="{4874D4AD-F6DF-4E70-97CA-530859571986}"/>
              </a:ext>
            </a:extLst>
          </p:cNvPr>
          <p:cNvSpPr txBox="1"/>
          <p:nvPr/>
        </p:nvSpPr>
        <p:spPr>
          <a:xfrm>
            <a:off x="4716016" y="1995686"/>
            <a:ext cx="3528392" cy="2554545"/>
          </a:xfrm>
          <a:prstGeom prst="rect">
            <a:avLst/>
          </a:prstGeom>
          <a:noFill/>
        </p:spPr>
        <p:txBody>
          <a:bodyPr wrap="square" rtlCol="0">
            <a:spAutoFit/>
          </a:bodyPr>
          <a:lstStyle/>
          <a:p>
            <a:r>
              <a:rPr lang="en-US" sz="1600" b="1" dirty="0"/>
              <a:t>For the insights gained, the improved products and services, and the better stories to tell.</a:t>
            </a:r>
          </a:p>
          <a:p>
            <a:pPr marL="285750" indent="-285750">
              <a:buFont typeface="Arial" panose="020B0604020202020204" pitchFamily="34" charset="0"/>
              <a:buChar char="•"/>
            </a:pPr>
            <a:r>
              <a:rPr lang="en-US" sz="1600" dirty="0"/>
              <a:t>User experience design</a:t>
            </a:r>
          </a:p>
          <a:p>
            <a:pPr marL="285750" indent="-285750">
              <a:buFont typeface="Arial" panose="020B0604020202020204" pitchFamily="34" charset="0"/>
              <a:buChar char="•"/>
            </a:pPr>
            <a:r>
              <a:rPr lang="en-US" sz="1600" dirty="0"/>
              <a:t>Idea generation</a:t>
            </a:r>
          </a:p>
          <a:p>
            <a:pPr marL="285750" indent="-285750">
              <a:buFont typeface="Arial" panose="020B0604020202020204" pitchFamily="34" charset="0"/>
              <a:buChar char="•"/>
            </a:pPr>
            <a:r>
              <a:rPr lang="en-US" sz="1600" dirty="0"/>
              <a:t>Guiding development</a:t>
            </a:r>
          </a:p>
          <a:p>
            <a:pPr marL="285750" indent="-285750">
              <a:buFont typeface="Arial" panose="020B0604020202020204" pitchFamily="34" charset="0"/>
              <a:buChar char="•"/>
            </a:pPr>
            <a:r>
              <a:rPr lang="en-US" sz="1600" dirty="0"/>
              <a:t>Assisting decision makers</a:t>
            </a:r>
          </a:p>
          <a:p>
            <a:pPr marL="285750" indent="-285750">
              <a:buFont typeface="Arial" panose="020B0604020202020204" pitchFamily="34" charset="0"/>
              <a:buChar char="•"/>
            </a:pPr>
            <a:r>
              <a:rPr lang="en-US" sz="1600" dirty="0"/>
              <a:t>Bug identification</a:t>
            </a:r>
          </a:p>
          <a:p>
            <a:pPr marL="285750" indent="-285750">
              <a:buFont typeface="Arial" panose="020B0604020202020204" pitchFamily="34" charset="0"/>
              <a:buChar char="•"/>
            </a:pPr>
            <a:r>
              <a:rPr lang="en-US" sz="1600" dirty="0"/>
              <a:t>Early concept trials</a:t>
            </a:r>
          </a:p>
          <a:p>
            <a:pPr marL="285750" indent="-285750">
              <a:buFont typeface="Arial" panose="020B0604020202020204" pitchFamily="34" charset="0"/>
              <a:buChar char="•"/>
            </a:pPr>
            <a:r>
              <a:rPr lang="en-US" sz="1600" dirty="0"/>
              <a:t>Claim and evidence</a:t>
            </a:r>
          </a:p>
        </p:txBody>
      </p:sp>
      <p:pic>
        <p:nvPicPr>
          <p:cNvPr id="10" name="Picture 9">
            <a:extLst>
              <a:ext uri="{FF2B5EF4-FFF2-40B4-BE49-F238E27FC236}">
                <a16:creationId xmlns:a16="http://schemas.microsoft.com/office/drawing/2014/main" id="{C68F73E0-5FCC-4F62-84FE-02A4BD7EA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 y="3075806"/>
            <a:ext cx="2070678" cy="1350976"/>
          </a:xfrm>
          <a:prstGeom prst="rect">
            <a:avLst/>
          </a:prstGeom>
        </p:spPr>
      </p:pic>
      <p:pic>
        <p:nvPicPr>
          <p:cNvPr id="13" name="Picture 2" descr="Insight[1]">
            <a:extLst>
              <a:ext uri="{FF2B5EF4-FFF2-40B4-BE49-F238E27FC236}">
                <a16:creationId xmlns:a16="http://schemas.microsoft.com/office/drawing/2014/main" id="{10E98F93-F156-4BB5-8A3E-8B8CE541A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99652"/>
            <a:ext cx="1126243" cy="1102583"/>
          </a:xfrm>
          <a:prstGeom prst="ellipse">
            <a:avLst/>
          </a:prstGeom>
          <a:ln w="25400" algn="ctr">
            <a:noFill/>
            <a:miter lim="800000"/>
            <a:headEnd/>
            <a:tailEnd/>
          </a:ln>
          <a:effectLst/>
          <a:scene3d>
            <a:camera prst="orthographicFront"/>
            <a:lightRig rig="contrasting" dir="t">
              <a:rot lat="0" lon="0" rev="3000000"/>
            </a:lightRig>
          </a:scene3d>
          <a:sp3d contourW="7620">
            <a:contourClr>
              <a:srgbClr val="333333"/>
            </a:contourClr>
          </a:sp3d>
          <a:extLst>
            <a:ext uri="{909E8E84-426E-40DD-AFC4-6F175D3DCCD1}">
              <a14:hiddenFill xmlns:a14="http://schemas.microsoft.com/office/drawing/2010/main">
                <a:solidFill>
                  <a:srgbClr val="5B9BD5"/>
                </a:solidFill>
              </a14:hiddenFill>
            </a:ext>
          </a:extLst>
        </p:spPr>
      </p:pic>
      <p:sp>
        <p:nvSpPr>
          <p:cNvPr id="14" name="Rectangle: Rounded Corners 13">
            <a:extLst>
              <a:ext uri="{FF2B5EF4-FFF2-40B4-BE49-F238E27FC236}">
                <a16:creationId xmlns:a16="http://schemas.microsoft.com/office/drawing/2014/main" id="{540C2BA2-7297-483E-AC3A-1BF49CC971EF}"/>
              </a:ext>
            </a:extLst>
          </p:cNvPr>
          <p:cNvSpPr/>
          <p:nvPr/>
        </p:nvSpPr>
        <p:spPr>
          <a:xfrm>
            <a:off x="4499992" y="411510"/>
            <a:ext cx="3888432" cy="43924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98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95BEC-4BF0-4E6F-BE7D-891C5DACAE06}"/>
              </a:ext>
            </a:extLst>
          </p:cNvPr>
          <p:cNvSpPr>
            <a:spLocks noGrp="1"/>
          </p:cNvSpPr>
          <p:nvPr>
            <p:ph type="title"/>
          </p:nvPr>
        </p:nvSpPr>
        <p:spPr>
          <a:xfrm>
            <a:off x="251520" y="205200"/>
            <a:ext cx="8640000" cy="853663"/>
          </a:xfrm>
        </p:spPr>
        <p:txBody>
          <a:bodyPr/>
          <a:lstStyle/>
          <a:p>
            <a:r>
              <a:rPr lang="en-US" dirty="0"/>
              <a:t>Widex test usage</a:t>
            </a:r>
          </a:p>
        </p:txBody>
      </p:sp>
      <p:sp>
        <p:nvSpPr>
          <p:cNvPr id="4" name="Rectangle 3">
            <a:extLst>
              <a:ext uri="{FF2B5EF4-FFF2-40B4-BE49-F238E27FC236}">
                <a16:creationId xmlns:a16="http://schemas.microsoft.com/office/drawing/2014/main" id="{0F483B01-FC5E-48A8-AB76-E72DA5877D8B}"/>
              </a:ext>
            </a:extLst>
          </p:cNvPr>
          <p:cNvSpPr/>
          <p:nvPr/>
        </p:nvSpPr>
        <p:spPr>
          <a:xfrm>
            <a:off x="2628024" y="1437620"/>
            <a:ext cx="4572000" cy="2862322"/>
          </a:xfrm>
          <a:prstGeom prst="rect">
            <a:avLst/>
          </a:prstGeom>
        </p:spPr>
        <p:txBody>
          <a:bodyPr>
            <a:spAutoFit/>
          </a:bodyPr>
          <a:lstStyle/>
          <a:p>
            <a:r>
              <a:rPr lang="en-US" dirty="0"/>
              <a:t>Guiding development</a:t>
            </a:r>
          </a:p>
          <a:p>
            <a:r>
              <a:rPr lang="en-US" dirty="0"/>
              <a:t>Assisting decision makers</a:t>
            </a:r>
          </a:p>
          <a:p>
            <a:r>
              <a:rPr lang="en-US" dirty="0"/>
              <a:t>Early concept trials</a:t>
            </a:r>
          </a:p>
          <a:p>
            <a:r>
              <a:rPr lang="en-US" dirty="0"/>
              <a:t>Claim and evidence</a:t>
            </a:r>
          </a:p>
          <a:p>
            <a:pPr marL="285750" indent="-285750">
              <a:buFont typeface="Arial" panose="020B0604020202020204" pitchFamily="34" charset="0"/>
              <a:buChar char="•"/>
            </a:pPr>
            <a:endParaRPr lang="en-US" dirty="0"/>
          </a:p>
          <a:p>
            <a:r>
              <a:rPr lang="en-US" dirty="0"/>
              <a:t>User experience design</a:t>
            </a:r>
          </a:p>
          <a:p>
            <a:endParaRPr lang="en-US" dirty="0"/>
          </a:p>
          <a:p>
            <a:r>
              <a:rPr lang="en-US" dirty="0"/>
              <a:t>Bug identification</a:t>
            </a:r>
          </a:p>
          <a:p>
            <a:endParaRPr lang="en-US" dirty="0"/>
          </a:p>
          <a:p>
            <a:r>
              <a:rPr lang="en-US" dirty="0"/>
              <a:t>Idea generation</a:t>
            </a:r>
          </a:p>
        </p:txBody>
      </p:sp>
      <p:sp>
        <p:nvSpPr>
          <p:cNvPr id="5" name="Rectangle: Rounded Corners 4">
            <a:extLst>
              <a:ext uri="{FF2B5EF4-FFF2-40B4-BE49-F238E27FC236}">
                <a16:creationId xmlns:a16="http://schemas.microsoft.com/office/drawing/2014/main" id="{966BEA24-596E-4E64-A62E-6C26FF6F0678}"/>
              </a:ext>
            </a:extLst>
          </p:cNvPr>
          <p:cNvSpPr/>
          <p:nvPr/>
        </p:nvSpPr>
        <p:spPr>
          <a:xfrm>
            <a:off x="2556016" y="1365612"/>
            <a:ext cx="4464496" cy="126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C39B67-362E-4761-A354-E454C74228A5}"/>
              </a:ext>
            </a:extLst>
          </p:cNvPr>
          <p:cNvSpPr txBox="1"/>
          <p:nvPr/>
        </p:nvSpPr>
        <p:spPr>
          <a:xfrm>
            <a:off x="5508104" y="2270869"/>
            <a:ext cx="2304256" cy="276999"/>
          </a:xfrm>
          <a:prstGeom prst="rect">
            <a:avLst/>
          </a:prstGeom>
          <a:noFill/>
        </p:spPr>
        <p:txBody>
          <a:bodyPr wrap="square" rtlCol="0">
            <a:spAutoFit/>
          </a:bodyPr>
          <a:lstStyle/>
          <a:p>
            <a:r>
              <a:rPr lang="en-US" sz="1200" dirty="0"/>
              <a:t>10-100 participants</a:t>
            </a:r>
          </a:p>
        </p:txBody>
      </p:sp>
      <p:sp>
        <p:nvSpPr>
          <p:cNvPr id="7" name="Rectangle: Rounded Corners 6">
            <a:extLst>
              <a:ext uri="{FF2B5EF4-FFF2-40B4-BE49-F238E27FC236}">
                <a16:creationId xmlns:a16="http://schemas.microsoft.com/office/drawing/2014/main" id="{26CAC4A1-A3D0-46AB-9EAE-9833EA8D580F}"/>
              </a:ext>
            </a:extLst>
          </p:cNvPr>
          <p:cNvSpPr/>
          <p:nvPr/>
        </p:nvSpPr>
        <p:spPr>
          <a:xfrm>
            <a:off x="971840" y="2805772"/>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C8280-D8CF-4511-8F4A-4E46D341342A}"/>
              </a:ext>
            </a:extLst>
          </p:cNvPr>
          <p:cNvSpPr txBox="1"/>
          <p:nvPr/>
        </p:nvSpPr>
        <p:spPr>
          <a:xfrm>
            <a:off x="971840" y="2847651"/>
            <a:ext cx="2304256" cy="276999"/>
          </a:xfrm>
          <a:prstGeom prst="rect">
            <a:avLst/>
          </a:prstGeom>
          <a:noFill/>
        </p:spPr>
        <p:txBody>
          <a:bodyPr wrap="square" rtlCol="0">
            <a:spAutoFit/>
          </a:bodyPr>
          <a:lstStyle/>
          <a:p>
            <a:r>
              <a:rPr lang="en-US" sz="1200" dirty="0"/>
              <a:t>3+3+3+15 participants</a:t>
            </a:r>
          </a:p>
        </p:txBody>
      </p:sp>
      <p:sp>
        <p:nvSpPr>
          <p:cNvPr id="9" name="Rectangle: Rounded Corners 8">
            <a:extLst>
              <a:ext uri="{FF2B5EF4-FFF2-40B4-BE49-F238E27FC236}">
                <a16:creationId xmlns:a16="http://schemas.microsoft.com/office/drawing/2014/main" id="{BEF76516-87BF-4AEC-99BB-6F3384DFAD6B}"/>
              </a:ext>
            </a:extLst>
          </p:cNvPr>
          <p:cNvSpPr/>
          <p:nvPr/>
        </p:nvSpPr>
        <p:spPr>
          <a:xfrm>
            <a:off x="2556016" y="3361663"/>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923F28-6C57-4AFB-9EE4-0619D0EAD2DD}"/>
              </a:ext>
            </a:extLst>
          </p:cNvPr>
          <p:cNvSpPr txBox="1"/>
          <p:nvPr/>
        </p:nvSpPr>
        <p:spPr>
          <a:xfrm>
            <a:off x="5724368" y="3403542"/>
            <a:ext cx="1871728" cy="276999"/>
          </a:xfrm>
          <a:prstGeom prst="rect">
            <a:avLst/>
          </a:prstGeom>
          <a:noFill/>
        </p:spPr>
        <p:txBody>
          <a:bodyPr wrap="square" rtlCol="0">
            <a:spAutoFit/>
          </a:bodyPr>
          <a:lstStyle/>
          <a:p>
            <a:r>
              <a:rPr lang="en-US" sz="1200" dirty="0"/>
              <a:t>5-7 participants</a:t>
            </a:r>
          </a:p>
        </p:txBody>
      </p:sp>
      <p:sp>
        <p:nvSpPr>
          <p:cNvPr id="11" name="Rectangle: Rounded Corners 10">
            <a:extLst>
              <a:ext uri="{FF2B5EF4-FFF2-40B4-BE49-F238E27FC236}">
                <a16:creationId xmlns:a16="http://schemas.microsoft.com/office/drawing/2014/main" id="{1F63E905-9605-4E4F-B710-60CB6A1A2D85}"/>
              </a:ext>
            </a:extLst>
          </p:cNvPr>
          <p:cNvSpPr/>
          <p:nvPr/>
        </p:nvSpPr>
        <p:spPr>
          <a:xfrm>
            <a:off x="971840" y="3917554"/>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CA6F5D-AC6B-4696-BCB2-18B658F2C64F}"/>
              </a:ext>
            </a:extLst>
          </p:cNvPr>
          <p:cNvSpPr txBox="1"/>
          <p:nvPr/>
        </p:nvSpPr>
        <p:spPr>
          <a:xfrm>
            <a:off x="971840" y="3959433"/>
            <a:ext cx="2304256" cy="276999"/>
          </a:xfrm>
          <a:prstGeom prst="rect">
            <a:avLst/>
          </a:prstGeom>
          <a:noFill/>
        </p:spPr>
        <p:txBody>
          <a:bodyPr wrap="square" rtlCol="0">
            <a:spAutoFit/>
          </a:bodyPr>
          <a:lstStyle/>
          <a:p>
            <a:r>
              <a:rPr lang="en-US" sz="1200" dirty="0"/>
              <a:t>&gt;1 participants</a:t>
            </a:r>
          </a:p>
        </p:txBody>
      </p:sp>
      <p:grpSp>
        <p:nvGrpSpPr>
          <p:cNvPr id="16" name="Group 15">
            <a:extLst>
              <a:ext uri="{FF2B5EF4-FFF2-40B4-BE49-F238E27FC236}">
                <a16:creationId xmlns:a16="http://schemas.microsoft.com/office/drawing/2014/main" id="{AE353ADC-E63E-42D7-92DE-3704A031428C}"/>
              </a:ext>
            </a:extLst>
          </p:cNvPr>
          <p:cNvGrpSpPr/>
          <p:nvPr/>
        </p:nvGrpSpPr>
        <p:grpSpPr>
          <a:xfrm>
            <a:off x="5531421" y="903934"/>
            <a:ext cx="3001019" cy="1989646"/>
            <a:chOff x="5531421" y="903934"/>
            <a:chExt cx="3001019" cy="1989646"/>
          </a:xfrm>
        </p:grpSpPr>
        <p:pic>
          <p:nvPicPr>
            <p:cNvPr id="14" name="Picture 13">
              <a:extLst>
                <a:ext uri="{FF2B5EF4-FFF2-40B4-BE49-F238E27FC236}">
                  <a16:creationId xmlns:a16="http://schemas.microsoft.com/office/drawing/2014/main" id="{CFBD078B-EDE3-4BB0-98AD-82589EFEE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421" y="1229645"/>
              <a:ext cx="2784995" cy="1663935"/>
            </a:xfrm>
            <a:prstGeom prst="rect">
              <a:avLst/>
            </a:prstGeom>
          </p:spPr>
        </p:pic>
        <p:sp>
          <p:nvSpPr>
            <p:cNvPr id="15" name="TextBox 14">
              <a:extLst>
                <a:ext uri="{FF2B5EF4-FFF2-40B4-BE49-F238E27FC236}">
                  <a16:creationId xmlns:a16="http://schemas.microsoft.com/office/drawing/2014/main" id="{575879A5-64E7-43CB-B1BA-38AEB3FDD82F}"/>
                </a:ext>
              </a:extLst>
            </p:cNvPr>
            <p:cNvSpPr txBox="1"/>
            <p:nvPr/>
          </p:nvSpPr>
          <p:spPr>
            <a:xfrm>
              <a:off x="6516216" y="903934"/>
              <a:ext cx="2016224" cy="338554"/>
            </a:xfrm>
            <a:prstGeom prst="rect">
              <a:avLst/>
            </a:prstGeom>
            <a:noFill/>
          </p:spPr>
          <p:txBody>
            <a:bodyPr wrap="square" rtlCol="0">
              <a:spAutoFit/>
            </a:bodyPr>
            <a:lstStyle/>
            <a:p>
              <a:r>
                <a:rPr lang="en-US" sz="800" dirty="0"/>
                <a:t>https://www.nngroup.com/articles/why-you-only-need-to-test-with-5-users/</a:t>
              </a:r>
            </a:p>
          </p:txBody>
        </p:sp>
      </p:grpSp>
    </p:spTree>
    <p:extLst>
      <p:ext uri="{BB962C8B-B14F-4D97-AF65-F5344CB8AC3E}">
        <p14:creationId xmlns:p14="http://schemas.microsoft.com/office/powerpoint/2010/main" val="2080018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95BEC-4BF0-4E6F-BE7D-891C5DACAE06}"/>
              </a:ext>
            </a:extLst>
          </p:cNvPr>
          <p:cNvSpPr>
            <a:spLocks noGrp="1"/>
          </p:cNvSpPr>
          <p:nvPr>
            <p:ph type="title"/>
          </p:nvPr>
        </p:nvSpPr>
        <p:spPr>
          <a:xfrm>
            <a:off x="251520" y="205200"/>
            <a:ext cx="8640000" cy="853663"/>
          </a:xfrm>
        </p:spPr>
        <p:txBody>
          <a:bodyPr/>
          <a:lstStyle/>
          <a:p>
            <a:r>
              <a:rPr lang="en-US" dirty="0"/>
              <a:t>Widex test usage</a:t>
            </a:r>
          </a:p>
        </p:txBody>
      </p:sp>
      <p:sp>
        <p:nvSpPr>
          <p:cNvPr id="4" name="Rectangle 3">
            <a:extLst>
              <a:ext uri="{FF2B5EF4-FFF2-40B4-BE49-F238E27FC236}">
                <a16:creationId xmlns:a16="http://schemas.microsoft.com/office/drawing/2014/main" id="{0F483B01-FC5E-48A8-AB76-E72DA5877D8B}"/>
              </a:ext>
            </a:extLst>
          </p:cNvPr>
          <p:cNvSpPr/>
          <p:nvPr/>
        </p:nvSpPr>
        <p:spPr>
          <a:xfrm>
            <a:off x="2628024" y="1437620"/>
            <a:ext cx="4572000" cy="2862322"/>
          </a:xfrm>
          <a:prstGeom prst="rect">
            <a:avLst/>
          </a:prstGeom>
        </p:spPr>
        <p:txBody>
          <a:bodyPr>
            <a:spAutoFit/>
          </a:bodyPr>
          <a:lstStyle/>
          <a:p>
            <a:r>
              <a:rPr lang="en-US" dirty="0"/>
              <a:t>Guiding development</a:t>
            </a:r>
          </a:p>
          <a:p>
            <a:r>
              <a:rPr lang="en-US" dirty="0"/>
              <a:t>Assisting decision makers</a:t>
            </a:r>
          </a:p>
          <a:p>
            <a:r>
              <a:rPr lang="en-US" dirty="0"/>
              <a:t>Early concept trials</a:t>
            </a:r>
          </a:p>
          <a:p>
            <a:r>
              <a:rPr lang="en-US" dirty="0"/>
              <a:t>Claim and evidence</a:t>
            </a:r>
          </a:p>
          <a:p>
            <a:pPr marL="285750" indent="-285750">
              <a:buFont typeface="Arial" panose="020B0604020202020204" pitchFamily="34" charset="0"/>
              <a:buChar char="•"/>
            </a:pPr>
            <a:endParaRPr lang="en-US" dirty="0"/>
          </a:p>
          <a:p>
            <a:r>
              <a:rPr lang="en-US" dirty="0"/>
              <a:t>User experience design</a:t>
            </a:r>
          </a:p>
          <a:p>
            <a:endParaRPr lang="en-US" dirty="0"/>
          </a:p>
          <a:p>
            <a:r>
              <a:rPr lang="en-US" dirty="0"/>
              <a:t>Bug identification</a:t>
            </a:r>
          </a:p>
          <a:p>
            <a:endParaRPr lang="en-US" dirty="0"/>
          </a:p>
          <a:p>
            <a:r>
              <a:rPr lang="en-US" dirty="0"/>
              <a:t>Idea generation</a:t>
            </a:r>
          </a:p>
        </p:txBody>
      </p:sp>
      <p:sp>
        <p:nvSpPr>
          <p:cNvPr id="5" name="Rectangle: Rounded Corners 4">
            <a:extLst>
              <a:ext uri="{FF2B5EF4-FFF2-40B4-BE49-F238E27FC236}">
                <a16:creationId xmlns:a16="http://schemas.microsoft.com/office/drawing/2014/main" id="{966BEA24-596E-4E64-A62E-6C26FF6F0678}"/>
              </a:ext>
            </a:extLst>
          </p:cNvPr>
          <p:cNvSpPr/>
          <p:nvPr/>
        </p:nvSpPr>
        <p:spPr>
          <a:xfrm>
            <a:off x="2556016" y="1365612"/>
            <a:ext cx="4464496" cy="126565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C39B67-362E-4761-A354-E454C74228A5}"/>
              </a:ext>
            </a:extLst>
          </p:cNvPr>
          <p:cNvSpPr txBox="1"/>
          <p:nvPr/>
        </p:nvSpPr>
        <p:spPr>
          <a:xfrm>
            <a:off x="5508104" y="2270869"/>
            <a:ext cx="2304256" cy="276999"/>
          </a:xfrm>
          <a:prstGeom prst="rect">
            <a:avLst/>
          </a:prstGeom>
          <a:noFill/>
        </p:spPr>
        <p:txBody>
          <a:bodyPr wrap="square" rtlCol="0">
            <a:spAutoFit/>
          </a:bodyPr>
          <a:lstStyle/>
          <a:p>
            <a:r>
              <a:rPr lang="en-US" sz="1200" dirty="0"/>
              <a:t>10-100 participants</a:t>
            </a:r>
          </a:p>
        </p:txBody>
      </p:sp>
      <p:sp>
        <p:nvSpPr>
          <p:cNvPr id="7" name="Rectangle: Rounded Corners 6">
            <a:extLst>
              <a:ext uri="{FF2B5EF4-FFF2-40B4-BE49-F238E27FC236}">
                <a16:creationId xmlns:a16="http://schemas.microsoft.com/office/drawing/2014/main" id="{26CAC4A1-A3D0-46AB-9EAE-9833EA8D580F}"/>
              </a:ext>
            </a:extLst>
          </p:cNvPr>
          <p:cNvSpPr/>
          <p:nvPr/>
        </p:nvSpPr>
        <p:spPr>
          <a:xfrm>
            <a:off x="971840" y="2805772"/>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C8280-D8CF-4511-8F4A-4E46D341342A}"/>
              </a:ext>
            </a:extLst>
          </p:cNvPr>
          <p:cNvSpPr txBox="1"/>
          <p:nvPr/>
        </p:nvSpPr>
        <p:spPr>
          <a:xfrm>
            <a:off x="971840" y="2847651"/>
            <a:ext cx="2304256" cy="276999"/>
          </a:xfrm>
          <a:prstGeom prst="rect">
            <a:avLst/>
          </a:prstGeom>
          <a:noFill/>
        </p:spPr>
        <p:txBody>
          <a:bodyPr wrap="square" rtlCol="0">
            <a:spAutoFit/>
          </a:bodyPr>
          <a:lstStyle/>
          <a:p>
            <a:r>
              <a:rPr lang="en-US" sz="1200" dirty="0"/>
              <a:t>3+3+3+15 participants</a:t>
            </a:r>
          </a:p>
        </p:txBody>
      </p:sp>
      <p:sp>
        <p:nvSpPr>
          <p:cNvPr id="9" name="Rectangle: Rounded Corners 8">
            <a:extLst>
              <a:ext uri="{FF2B5EF4-FFF2-40B4-BE49-F238E27FC236}">
                <a16:creationId xmlns:a16="http://schemas.microsoft.com/office/drawing/2014/main" id="{BEF76516-87BF-4AEC-99BB-6F3384DFAD6B}"/>
              </a:ext>
            </a:extLst>
          </p:cNvPr>
          <p:cNvSpPr/>
          <p:nvPr/>
        </p:nvSpPr>
        <p:spPr>
          <a:xfrm>
            <a:off x="2556016" y="3361663"/>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923F28-6C57-4AFB-9EE4-0619D0EAD2DD}"/>
              </a:ext>
            </a:extLst>
          </p:cNvPr>
          <p:cNvSpPr txBox="1"/>
          <p:nvPr/>
        </p:nvSpPr>
        <p:spPr>
          <a:xfrm>
            <a:off x="5724368" y="3403542"/>
            <a:ext cx="1871728" cy="276999"/>
          </a:xfrm>
          <a:prstGeom prst="rect">
            <a:avLst/>
          </a:prstGeom>
          <a:noFill/>
        </p:spPr>
        <p:txBody>
          <a:bodyPr wrap="square" rtlCol="0">
            <a:spAutoFit/>
          </a:bodyPr>
          <a:lstStyle/>
          <a:p>
            <a:r>
              <a:rPr lang="en-US" sz="1200" dirty="0"/>
              <a:t>5-7 participants</a:t>
            </a:r>
          </a:p>
        </p:txBody>
      </p:sp>
      <p:sp>
        <p:nvSpPr>
          <p:cNvPr id="11" name="Rectangle: Rounded Corners 10">
            <a:extLst>
              <a:ext uri="{FF2B5EF4-FFF2-40B4-BE49-F238E27FC236}">
                <a16:creationId xmlns:a16="http://schemas.microsoft.com/office/drawing/2014/main" id="{1F63E905-9605-4E4F-B710-60CB6A1A2D85}"/>
              </a:ext>
            </a:extLst>
          </p:cNvPr>
          <p:cNvSpPr/>
          <p:nvPr/>
        </p:nvSpPr>
        <p:spPr>
          <a:xfrm>
            <a:off x="971840" y="3917554"/>
            <a:ext cx="4464496" cy="360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CA6F5D-AC6B-4696-BCB2-18B658F2C64F}"/>
              </a:ext>
            </a:extLst>
          </p:cNvPr>
          <p:cNvSpPr txBox="1"/>
          <p:nvPr/>
        </p:nvSpPr>
        <p:spPr>
          <a:xfrm>
            <a:off x="971840" y="3959433"/>
            <a:ext cx="2304256" cy="276999"/>
          </a:xfrm>
          <a:prstGeom prst="rect">
            <a:avLst/>
          </a:prstGeom>
          <a:noFill/>
        </p:spPr>
        <p:txBody>
          <a:bodyPr wrap="square" rtlCol="0">
            <a:spAutoFit/>
          </a:bodyPr>
          <a:lstStyle/>
          <a:p>
            <a:r>
              <a:rPr lang="en-US" sz="1200" dirty="0"/>
              <a:t>&gt;1 participants</a:t>
            </a:r>
          </a:p>
        </p:txBody>
      </p:sp>
    </p:spTree>
    <p:extLst>
      <p:ext uri="{BB962C8B-B14F-4D97-AF65-F5344CB8AC3E}">
        <p14:creationId xmlns:p14="http://schemas.microsoft.com/office/powerpoint/2010/main" val="20241236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E245B-0C7F-4DCC-BA59-006FBE885C75}"/>
              </a:ext>
            </a:extLst>
          </p:cNvPr>
          <p:cNvSpPr>
            <a:spLocks noGrp="1"/>
          </p:cNvSpPr>
          <p:nvPr>
            <p:ph type="title"/>
          </p:nvPr>
        </p:nvSpPr>
        <p:spPr>
          <a:xfrm>
            <a:off x="251520" y="205201"/>
            <a:ext cx="8640000" cy="660010"/>
          </a:xfrm>
        </p:spPr>
        <p:txBody>
          <a:bodyPr/>
          <a:lstStyle/>
          <a:p>
            <a:r>
              <a:rPr lang="en-US" dirty="0"/>
              <a:t>Data collection in </a:t>
            </a:r>
            <a:r>
              <a:rPr lang="en-US" dirty="0" err="1"/>
              <a:t>widex</a:t>
            </a:r>
            <a:endParaRPr lang="en-US" dirty="0"/>
          </a:p>
        </p:txBody>
      </p:sp>
      <p:pic>
        <p:nvPicPr>
          <p:cNvPr id="5" name="Picture 4">
            <a:extLst>
              <a:ext uri="{FF2B5EF4-FFF2-40B4-BE49-F238E27FC236}">
                <a16:creationId xmlns:a16="http://schemas.microsoft.com/office/drawing/2014/main" id="{4E5F4828-6513-4161-9412-3E20CDD8B658}"/>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2309973" y="1156513"/>
            <a:ext cx="2788504" cy="1280792"/>
          </a:xfrm>
          <a:prstGeom prst="rect">
            <a:avLst/>
          </a:prstGeom>
          <a:effectLst/>
        </p:spPr>
      </p:pic>
      <p:pic>
        <p:nvPicPr>
          <p:cNvPr id="7" name="Picture 6">
            <a:extLst>
              <a:ext uri="{FF2B5EF4-FFF2-40B4-BE49-F238E27FC236}">
                <a16:creationId xmlns:a16="http://schemas.microsoft.com/office/drawing/2014/main" id="{EB52C2E7-7BE3-4788-94BA-8AF5C39D2DC1}"/>
              </a:ext>
            </a:extLst>
          </p:cNvPr>
          <p:cNvPicPr>
            <a:picLocks noChangeAspect="1"/>
          </p:cNvPicPr>
          <p:nvPr/>
        </p:nvPicPr>
        <p:blipFill rotWithShape="1">
          <a:blip r:embed="rId3">
            <a:extLst>
              <a:ext uri="{28A0092B-C50C-407E-A947-70E740481C1C}">
                <a14:useLocalDpi xmlns:a14="http://schemas.microsoft.com/office/drawing/2010/main" val="0"/>
              </a:ext>
            </a:extLst>
          </a:blip>
          <a:srcRect l="19201" t="20587" r="19200" b="5200"/>
          <a:stretch/>
        </p:blipFill>
        <p:spPr>
          <a:xfrm>
            <a:off x="438087" y="1350447"/>
            <a:ext cx="1325601" cy="16201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3" descr="Q:\FORSØG\PROJEKTER\INTERNT\Forsøg 50 Scorpion\Forsøg 50-20 IFT Kraftige høretab\Billeder\ForsøgsOpstilling\IMG_0434.jpg">
            <a:extLst>
              <a:ext uri="{FF2B5EF4-FFF2-40B4-BE49-F238E27FC236}">
                <a16:creationId xmlns:a16="http://schemas.microsoft.com/office/drawing/2014/main" id="{33FB0F39-4554-4CEC-B80A-B4B97E0BD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8457" y="2832631"/>
            <a:ext cx="1425072" cy="142507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Q:\FORSØG\PROJEKTER\INTERNT\Forsøg 50 Scorpion\Forsøg 50-42 WUPS\Fotos\KBL Noah 160 (7).JPG">
            <a:extLst>
              <a:ext uri="{FF2B5EF4-FFF2-40B4-BE49-F238E27FC236}">
                <a16:creationId xmlns:a16="http://schemas.microsoft.com/office/drawing/2014/main" id="{B0D1153C-0D30-4A90-8855-6062DF6B06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76" r="20748"/>
          <a:stretch/>
        </p:blipFill>
        <p:spPr bwMode="auto">
          <a:xfrm>
            <a:off x="5796136" y="530823"/>
            <a:ext cx="1616614" cy="17527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6A636BF9-1BDA-406D-8DCF-3BDBAF0EED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04824" y="2962920"/>
            <a:ext cx="1663520" cy="124602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6">
            <a:extLst>
              <a:ext uri="{FF2B5EF4-FFF2-40B4-BE49-F238E27FC236}">
                <a16:creationId xmlns:a16="http://schemas.microsoft.com/office/drawing/2014/main" id="{763389DE-E707-47B6-8BA6-DBBDDED83E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75901" y="2071476"/>
            <a:ext cx="1664545" cy="126135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7DD6B75A-413F-40EA-A2AC-13A2B2E680AA}"/>
              </a:ext>
            </a:extLst>
          </p:cNvPr>
          <p:cNvSpPr txBox="1"/>
          <p:nvPr/>
        </p:nvSpPr>
        <p:spPr>
          <a:xfrm>
            <a:off x="7668344" y="3370489"/>
            <a:ext cx="1439308" cy="523220"/>
          </a:xfrm>
          <a:prstGeom prst="rect">
            <a:avLst/>
          </a:prstGeom>
          <a:noFill/>
        </p:spPr>
        <p:txBody>
          <a:bodyPr wrap="square" rtlCol="0">
            <a:spAutoFit/>
          </a:bodyPr>
          <a:lstStyle/>
          <a:p>
            <a:r>
              <a:rPr lang="en-US" sz="1400" dirty="0"/>
              <a:t>Anthropological studies</a:t>
            </a:r>
          </a:p>
        </p:txBody>
      </p:sp>
      <p:sp>
        <p:nvSpPr>
          <p:cNvPr id="14" name="TextBox 13">
            <a:extLst>
              <a:ext uri="{FF2B5EF4-FFF2-40B4-BE49-F238E27FC236}">
                <a16:creationId xmlns:a16="http://schemas.microsoft.com/office/drawing/2014/main" id="{8DEEC110-0D2C-4D8C-B7E7-DAFBBFEBD9F4}"/>
              </a:ext>
            </a:extLst>
          </p:cNvPr>
          <p:cNvSpPr txBox="1"/>
          <p:nvPr/>
        </p:nvSpPr>
        <p:spPr>
          <a:xfrm>
            <a:off x="7164288" y="530823"/>
            <a:ext cx="1439308" cy="307777"/>
          </a:xfrm>
          <a:prstGeom prst="rect">
            <a:avLst/>
          </a:prstGeom>
          <a:noFill/>
        </p:spPr>
        <p:txBody>
          <a:bodyPr wrap="square" rtlCol="0">
            <a:spAutoFit/>
          </a:bodyPr>
          <a:lstStyle/>
          <a:p>
            <a:r>
              <a:rPr lang="en-US" sz="1400" dirty="0"/>
              <a:t>Field trials</a:t>
            </a:r>
          </a:p>
        </p:txBody>
      </p:sp>
      <p:pic>
        <p:nvPicPr>
          <p:cNvPr id="19" name="Picture 18">
            <a:extLst>
              <a:ext uri="{FF2B5EF4-FFF2-40B4-BE49-F238E27FC236}">
                <a16:creationId xmlns:a16="http://schemas.microsoft.com/office/drawing/2014/main" id="{6D1F8C38-F4FF-4C07-9E53-780082313C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066" y="3261930"/>
            <a:ext cx="1263557" cy="12635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020D5EDD-4DC9-4561-A925-95F72BA44C8B}"/>
              </a:ext>
            </a:extLst>
          </p:cNvPr>
          <p:cNvSpPr txBox="1"/>
          <p:nvPr/>
        </p:nvSpPr>
        <p:spPr>
          <a:xfrm>
            <a:off x="0" y="4217710"/>
            <a:ext cx="1439308" cy="307777"/>
          </a:xfrm>
          <a:prstGeom prst="rect">
            <a:avLst/>
          </a:prstGeom>
          <a:noFill/>
        </p:spPr>
        <p:txBody>
          <a:bodyPr wrap="square" rtlCol="0">
            <a:spAutoFit/>
          </a:bodyPr>
          <a:lstStyle/>
          <a:p>
            <a:r>
              <a:rPr lang="en-US" sz="1400" dirty="0"/>
              <a:t>Interviews</a:t>
            </a:r>
          </a:p>
        </p:txBody>
      </p:sp>
      <p:sp>
        <p:nvSpPr>
          <p:cNvPr id="21" name="TextBox 20">
            <a:extLst>
              <a:ext uri="{FF2B5EF4-FFF2-40B4-BE49-F238E27FC236}">
                <a16:creationId xmlns:a16="http://schemas.microsoft.com/office/drawing/2014/main" id="{125BE48F-7423-4515-B83C-2C977C644F5E}"/>
              </a:ext>
            </a:extLst>
          </p:cNvPr>
          <p:cNvSpPr txBox="1"/>
          <p:nvPr/>
        </p:nvSpPr>
        <p:spPr>
          <a:xfrm>
            <a:off x="2365902" y="2394376"/>
            <a:ext cx="3008756" cy="276999"/>
          </a:xfrm>
          <a:prstGeom prst="rect">
            <a:avLst/>
          </a:prstGeom>
          <a:noFill/>
        </p:spPr>
        <p:txBody>
          <a:bodyPr wrap="square" rtlCol="0">
            <a:spAutoFit/>
          </a:bodyPr>
          <a:lstStyle/>
          <a:p>
            <a:r>
              <a:rPr lang="en-US" sz="1200" dirty="0"/>
              <a:t>Ecological Momentary Assessment</a:t>
            </a:r>
          </a:p>
        </p:txBody>
      </p:sp>
      <p:pic>
        <p:nvPicPr>
          <p:cNvPr id="23" name="Picture 22">
            <a:extLst>
              <a:ext uri="{FF2B5EF4-FFF2-40B4-BE49-F238E27FC236}">
                <a16:creationId xmlns:a16="http://schemas.microsoft.com/office/drawing/2014/main" id="{58F0280A-E680-40E9-9CB4-CB0177746E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6052" y="4004143"/>
            <a:ext cx="3058155" cy="1019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extBox 23">
            <a:extLst>
              <a:ext uri="{FF2B5EF4-FFF2-40B4-BE49-F238E27FC236}">
                <a16:creationId xmlns:a16="http://schemas.microsoft.com/office/drawing/2014/main" id="{1531C2C1-FFDF-475B-BB3C-4871238E92F9}"/>
              </a:ext>
            </a:extLst>
          </p:cNvPr>
          <p:cNvSpPr txBox="1"/>
          <p:nvPr/>
        </p:nvSpPr>
        <p:spPr>
          <a:xfrm>
            <a:off x="3965736" y="3694769"/>
            <a:ext cx="1439308" cy="307777"/>
          </a:xfrm>
          <a:prstGeom prst="rect">
            <a:avLst/>
          </a:prstGeom>
          <a:noFill/>
        </p:spPr>
        <p:txBody>
          <a:bodyPr wrap="square" rtlCol="0">
            <a:spAutoFit/>
          </a:bodyPr>
          <a:lstStyle/>
          <a:p>
            <a:r>
              <a:rPr lang="en-US" sz="1400" dirty="0"/>
              <a:t>Lab tests</a:t>
            </a:r>
          </a:p>
        </p:txBody>
      </p:sp>
      <p:pic>
        <p:nvPicPr>
          <p:cNvPr id="26" name="Picture 25">
            <a:extLst>
              <a:ext uri="{FF2B5EF4-FFF2-40B4-BE49-F238E27FC236}">
                <a16:creationId xmlns:a16="http://schemas.microsoft.com/office/drawing/2014/main" id="{557D32D3-08FE-41B2-ABC0-244400D091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610" y="2669735"/>
            <a:ext cx="1105834" cy="1105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04956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2F7A7-7139-477E-9B43-57A4C89D5C75}"/>
              </a:ext>
            </a:extLst>
          </p:cNvPr>
          <p:cNvSpPr>
            <a:spLocks noGrp="1"/>
          </p:cNvSpPr>
          <p:nvPr>
            <p:ph type="title"/>
          </p:nvPr>
        </p:nvSpPr>
        <p:spPr/>
        <p:txBody>
          <a:bodyPr/>
          <a:lstStyle/>
          <a:p>
            <a:r>
              <a:rPr lang="en-US" dirty="0"/>
              <a:t>Process when conducting an experiment</a:t>
            </a:r>
          </a:p>
        </p:txBody>
      </p:sp>
      <p:sp>
        <p:nvSpPr>
          <p:cNvPr id="4" name="Rectangle: Rounded Corners 3">
            <a:extLst>
              <a:ext uri="{FF2B5EF4-FFF2-40B4-BE49-F238E27FC236}">
                <a16:creationId xmlns:a16="http://schemas.microsoft.com/office/drawing/2014/main" id="{B3B1863E-D7EA-489A-AB9D-86048B63CC33}"/>
              </a:ext>
            </a:extLst>
          </p:cNvPr>
          <p:cNvSpPr/>
          <p:nvPr/>
        </p:nvSpPr>
        <p:spPr>
          <a:xfrm>
            <a:off x="611560" y="1460667"/>
            <a:ext cx="1800200" cy="1368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Purpose and main research questions</a:t>
            </a:r>
          </a:p>
        </p:txBody>
      </p:sp>
    </p:spTree>
    <p:extLst>
      <p:ext uri="{BB962C8B-B14F-4D97-AF65-F5344CB8AC3E}">
        <p14:creationId xmlns:p14="http://schemas.microsoft.com/office/powerpoint/2010/main" val="2788750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x_corporate_template_16_9_arial">
  <a:themeElements>
    <a:clrScheme name="Widex Corporate Colours">
      <a:dk1>
        <a:srgbClr val="262626"/>
      </a:dk1>
      <a:lt1>
        <a:sysClr val="window" lastClr="FFFFFF"/>
      </a:lt1>
      <a:dk2>
        <a:srgbClr val="262626"/>
      </a:dk2>
      <a:lt2>
        <a:srgbClr val="FFFFFF"/>
      </a:lt2>
      <a:accent1>
        <a:srgbClr val="2D3E4B"/>
      </a:accent1>
      <a:accent2>
        <a:srgbClr val="00547D"/>
      </a:accent2>
      <a:accent3>
        <a:srgbClr val="0076AA"/>
      </a:accent3>
      <a:accent4>
        <a:srgbClr val="3D91CC"/>
      </a:accent4>
      <a:accent5>
        <a:srgbClr val="57738F"/>
      </a:accent5>
      <a:accent6>
        <a:srgbClr val="98AABA"/>
      </a:accent6>
      <a:hlink>
        <a:srgbClr val="2D3E4B"/>
      </a:hlink>
      <a:folHlink>
        <a:srgbClr val="98AABA"/>
      </a:folHlink>
    </a:clrScheme>
    <a:fontScheme name="Widex Arial">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1D88CD9-7293-418F-A226-916F2A21F89F}" vid="{9AD18419-C312-43B7-A83C-BB3081BE6E78}"/>
    </a:ext>
  </a:extLst>
</a:theme>
</file>

<file path=ppt/theme/theme2.xml><?xml version="1.0" encoding="utf-8"?>
<a:theme xmlns:a="http://schemas.openxmlformats.org/drawingml/2006/main" name="widex_corporate_template_16_9_arial_negative">
  <a:themeElements>
    <a:clrScheme name="Widex Corporate Colours">
      <a:dk1>
        <a:srgbClr val="262626"/>
      </a:dk1>
      <a:lt1>
        <a:sysClr val="window" lastClr="FFFFFF"/>
      </a:lt1>
      <a:dk2>
        <a:srgbClr val="262626"/>
      </a:dk2>
      <a:lt2>
        <a:srgbClr val="FFFFFF"/>
      </a:lt2>
      <a:accent1>
        <a:srgbClr val="2D3E4B"/>
      </a:accent1>
      <a:accent2>
        <a:srgbClr val="00547D"/>
      </a:accent2>
      <a:accent3>
        <a:srgbClr val="0076AA"/>
      </a:accent3>
      <a:accent4>
        <a:srgbClr val="3D91CC"/>
      </a:accent4>
      <a:accent5>
        <a:srgbClr val="57738F"/>
      </a:accent5>
      <a:accent6>
        <a:srgbClr val="98AABA"/>
      </a:accent6>
      <a:hlink>
        <a:srgbClr val="2D3E4B"/>
      </a:hlink>
      <a:folHlink>
        <a:srgbClr val="98A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1D88CD9-7293-418F-A226-916F2A21F89F}" vid="{2EF47715-0E9A-4969-B5B0-0ED4C5EAAE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1055CC2CD534A86FC3B5FF7F31610" ma:contentTypeVersion="0" ma:contentTypeDescription="Create a new document." ma:contentTypeScope="" ma:versionID="b0a898c931f08ce1e077937301522721">
  <xsd:schema xmlns:xsd="http://www.w3.org/2001/XMLSchema" xmlns:xs="http://www.w3.org/2001/XMLSchema" xmlns:p="http://schemas.microsoft.com/office/2006/metadata/properties" targetNamespace="http://schemas.microsoft.com/office/2006/metadata/properties" ma:root="true" ma:fieldsID="ebe955444149c21afddcb7200fd00b7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4A3F9-F728-4343-97CF-E07354701ADC}">
  <ds:schemaRefs>
    <ds:schemaRef ds:uri="http://schemas.microsoft.com/office/infopath/2007/PartnerControl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94572B6-5306-4D1A-83E5-18172A1C5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FC636-27FB-49E3-91DC-D3743B0587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Widex Corporate Presentation</Template>
  <TotalTime>1589</TotalTime>
  <Words>1568</Words>
  <Application>Microsoft Office PowerPoint</Application>
  <PresentationFormat>On-screen Show (16:9)</PresentationFormat>
  <Paragraphs>342</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Palatino</vt:lpstr>
      <vt:lpstr>Times New Roman</vt:lpstr>
      <vt:lpstr>Wingdings</vt:lpstr>
      <vt:lpstr>widex_corporate_template_16_9_arial</vt:lpstr>
      <vt:lpstr>widex_corporate_template_16_9_arial_negative</vt:lpstr>
      <vt:lpstr>User engagement – the importance of purpose</vt:lpstr>
      <vt:lpstr>Who am I?</vt:lpstr>
      <vt:lpstr>The widex team context</vt:lpstr>
      <vt:lpstr>Take away message </vt:lpstr>
      <vt:lpstr>Why ask the user?</vt:lpstr>
      <vt:lpstr>Widex test usage</vt:lpstr>
      <vt:lpstr>Widex test usage</vt:lpstr>
      <vt:lpstr>Data collection in widex</vt:lpstr>
      <vt:lpstr>Process when conducting an experiment</vt:lpstr>
      <vt:lpstr>Process when conducting an experiment</vt:lpstr>
      <vt:lpstr>Process when conducting an experiment</vt:lpstr>
      <vt:lpstr>Process when conducting an experiment</vt:lpstr>
      <vt:lpstr>Process when conducting an experiment</vt:lpstr>
      <vt:lpstr>Process when conducting an experiment</vt:lpstr>
      <vt:lpstr>Process when conducting an experiment</vt:lpstr>
      <vt:lpstr>Process when conducting an experiment</vt:lpstr>
      <vt:lpstr>Process when conducting an experiment</vt:lpstr>
      <vt:lpstr>Pitfalls – where do we fail (@ Widex)?</vt:lpstr>
      <vt:lpstr>Pitfalls – where do we fail (@ Widex)?</vt:lpstr>
      <vt:lpstr>Pitfalls – where do we fail (@ Widex)?</vt:lpstr>
      <vt:lpstr>Pitfalls – where do we fail (@ Widex)?</vt:lpstr>
      <vt:lpstr>Pitfalls – where do we fail (@ Widex)?</vt:lpstr>
      <vt:lpstr>Pitfalls – where do we fail (@ Widex)?</vt:lpstr>
      <vt:lpstr>Pitfalls – where do we fail (@ Widex)?</vt:lpstr>
      <vt:lpstr>Practicalities and examples</vt:lpstr>
      <vt:lpstr>interfering talkers</vt:lpstr>
      <vt:lpstr>PowerPoint Presentation</vt:lpstr>
      <vt:lpstr>PowerPoint Presentation</vt:lpstr>
      <vt:lpstr>PowerPoint Presentation</vt:lpstr>
      <vt:lpstr>Summary and advises</vt:lpstr>
      <vt:lpstr>User engagement – the importance of purpose</vt:lpstr>
    </vt:vector>
  </TitlesOfParts>
  <Company>Widex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engagement – the importance of purpose</dc:title>
  <dc:creator>Filip Marchman Rønne</dc:creator>
  <cp:lastModifiedBy>Filip Marchman Rønne</cp:lastModifiedBy>
  <cp:revision>1</cp:revision>
  <dcterms:created xsi:type="dcterms:W3CDTF">2019-05-21T13:39:57Z</dcterms:created>
  <dcterms:modified xsi:type="dcterms:W3CDTF">2019-05-24T12:37:04Z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0x0101009E31055CC2CD534A86FC3B5FF7F31610</vt:lpwstr>
  </property>
  <property fmtid="{D5CDD505-2E9C-101B-9397-08002B2CF9AE}" pid="4" name="W365_RelatedTopic">
    <vt:lpwstr/>
  </property>
</Properties>
</file>